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60" r:id="rId1"/>
    <p:sldMasterId id="2147483666" r:id="rId2"/>
    <p:sldMasterId id="2147483690" r:id="rId3"/>
    <p:sldMasterId id="2147484793" r:id="rId4"/>
  </p:sldMasterIdLst>
  <p:notesMasterIdLst>
    <p:notesMasterId r:id="rId68"/>
  </p:notesMasterIdLst>
  <p:handoutMasterIdLst>
    <p:handoutMasterId r:id="rId69"/>
  </p:handoutMasterIdLst>
  <p:sldIdLst>
    <p:sldId id="310" r:id="rId5"/>
    <p:sldId id="394" r:id="rId6"/>
    <p:sldId id="408" r:id="rId7"/>
    <p:sldId id="450" r:id="rId8"/>
    <p:sldId id="451" r:id="rId9"/>
    <p:sldId id="430" r:id="rId10"/>
    <p:sldId id="471" r:id="rId11"/>
    <p:sldId id="447" r:id="rId12"/>
    <p:sldId id="475" r:id="rId13"/>
    <p:sldId id="476" r:id="rId14"/>
    <p:sldId id="474" r:id="rId15"/>
    <p:sldId id="446" r:id="rId16"/>
    <p:sldId id="435" r:id="rId17"/>
    <p:sldId id="436" r:id="rId18"/>
    <p:sldId id="438" r:id="rId19"/>
    <p:sldId id="439" r:id="rId20"/>
    <p:sldId id="452" r:id="rId21"/>
    <p:sldId id="448" r:id="rId22"/>
    <p:sldId id="453" r:id="rId23"/>
    <p:sldId id="472" r:id="rId24"/>
    <p:sldId id="418" r:id="rId25"/>
    <p:sldId id="444" r:id="rId26"/>
    <p:sldId id="454" r:id="rId27"/>
    <p:sldId id="455" r:id="rId28"/>
    <p:sldId id="456" r:id="rId29"/>
    <p:sldId id="457" r:id="rId30"/>
    <p:sldId id="449" r:id="rId31"/>
    <p:sldId id="458" r:id="rId32"/>
    <p:sldId id="459" r:id="rId33"/>
    <p:sldId id="460" r:id="rId34"/>
    <p:sldId id="461" r:id="rId35"/>
    <p:sldId id="462" r:id="rId36"/>
    <p:sldId id="463" r:id="rId37"/>
    <p:sldId id="419" r:id="rId38"/>
    <p:sldId id="445" r:id="rId39"/>
    <p:sldId id="464" r:id="rId40"/>
    <p:sldId id="465" r:id="rId41"/>
    <p:sldId id="466" r:id="rId42"/>
    <p:sldId id="470" r:id="rId43"/>
    <p:sldId id="467" r:id="rId44"/>
    <p:sldId id="468" r:id="rId45"/>
    <p:sldId id="469" r:id="rId46"/>
    <p:sldId id="477" r:id="rId47"/>
    <p:sldId id="384" r:id="rId48"/>
    <p:sldId id="395" r:id="rId49"/>
    <p:sldId id="386" r:id="rId50"/>
    <p:sldId id="387" r:id="rId51"/>
    <p:sldId id="389" r:id="rId52"/>
    <p:sldId id="390" r:id="rId53"/>
    <p:sldId id="391" r:id="rId54"/>
    <p:sldId id="392" r:id="rId55"/>
    <p:sldId id="393" r:id="rId56"/>
    <p:sldId id="473" r:id="rId57"/>
    <p:sldId id="442" r:id="rId58"/>
    <p:sldId id="443" r:id="rId59"/>
    <p:sldId id="380" r:id="rId60"/>
    <p:sldId id="397" r:id="rId61"/>
    <p:sldId id="370" r:id="rId62"/>
    <p:sldId id="416" r:id="rId63"/>
    <p:sldId id="402" r:id="rId64"/>
    <p:sldId id="403" r:id="rId65"/>
    <p:sldId id="404" r:id="rId66"/>
    <p:sldId id="309" r:id="rId67"/>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iles, Jonathan" initials="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800000"/>
    <a:srgbClr val="2CC0D4"/>
    <a:srgbClr val="230082"/>
    <a:srgbClr val="FFFF9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D230F3-CF80-4859-8CE7-A43EE81993B5}">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0" autoAdjust="0"/>
    <p:restoredTop sz="99543" autoAdjust="0"/>
  </p:normalViewPr>
  <p:slideViewPr>
    <p:cSldViewPr>
      <p:cViewPr varScale="1">
        <p:scale>
          <a:sx n="112" d="100"/>
          <a:sy n="112" d="100"/>
        </p:scale>
        <p:origin x="10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a:t>Datalogic s.r.l.</a:t>
            </a: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1CA3C6-AE32-4EDA-B2CC-D006BFEDBB8F}" type="datetimeFigureOut">
              <a:rPr lang="it-IT" smtClean="0"/>
              <a:t>05/12/2018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a:t>Datalogic s.r.l. Confidential information</a:t>
            </a: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19EFC9-FE92-4C76-B7A3-506D738D9328}" type="slidenum">
              <a:rPr lang="it-IT" smtClean="0"/>
              <a:t>‹#›</a:t>
            </a:fld>
            <a:endParaRPr lang="it-IT"/>
          </a:p>
        </p:txBody>
      </p:sp>
    </p:spTree>
    <p:extLst>
      <p:ext uri="{BB962C8B-B14F-4D97-AF65-F5344CB8AC3E}">
        <p14:creationId xmlns:p14="http://schemas.microsoft.com/office/powerpoint/2010/main" val="244035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it-IT"/>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endParaRPr lang="it-IT"/>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it-IT"/>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0D5F7D58-B247-422D-AD08-4C34B8060AF8}" type="slidenum">
              <a:rPr lang="it-IT"/>
              <a:pPr>
                <a:defRPr/>
              </a:pPr>
              <a:t>‹#›</a:t>
            </a:fld>
            <a:endParaRPr lang="it-IT"/>
          </a:p>
        </p:txBody>
      </p:sp>
    </p:spTree>
    <p:extLst>
      <p:ext uri="{BB962C8B-B14F-4D97-AF65-F5344CB8AC3E}">
        <p14:creationId xmlns:p14="http://schemas.microsoft.com/office/powerpoint/2010/main" val="2099057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corporate@datalogic.com" TargetMode="External"/><Relationship Id="rId2" Type="http://schemas.openxmlformats.org/officeDocument/2006/relationships/image" Target="../media/image7.jp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pic>
        <p:nvPicPr>
          <p:cNvPr id="4"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5163" y="820738"/>
            <a:ext cx="34353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7161" y="2444362"/>
            <a:ext cx="7190913" cy="537471"/>
          </a:xfrm>
        </p:spPr>
        <p:txBody>
          <a:bodyPr/>
          <a:lstStyle>
            <a:lvl1pPr algn="ctr">
              <a:defRPr sz="4000" baseline="0">
                <a:solidFill>
                  <a:schemeClr val="bg1"/>
                </a:solidFill>
                <a:latin typeface="Lucida Sans"/>
                <a:cs typeface="Lucida Sans"/>
              </a:defRPr>
            </a:lvl1pPr>
          </a:lstStyle>
          <a:p>
            <a:r>
              <a:rPr lang="it-IT"/>
              <a:t>Fare clic per modificare lo stile del titolo</a:t>
            </a:r>
            <a:endParaRPr lang="en-US" dirty="0"/>
          </a:p>
        </p:txBody>
      </p:sp>
      <p:sp>
        <p:nvSpPr>
          <p:cNvPr id="11" name="Text Placeholder 10"/>
          <p:cNvSpPr>
            <a:spLocks noGrp="1"/>
          </p:cNvSpPr>
          <p:nvPr>
            <p:ph type="body" sz="quarter" idx="14"/>
          </p:nvPr>
        </p:nvSpPr>
        <p:spPr>
          <a:xfrm>
            <a:off x="2469351" y="6023124"/>
            <a:ext cx="4811713" cy="356109"/>
          </a:xfrm>
        </p:spPr>
        <p:txBody>
          <a:bodyPr>
            <a:normAutofit/>
          </a:bodyPr>
          <a:lstStyle>
            <a:lvl1pPr marL="0" indent="0" algn="ctr">
              <a:buNone/>
              <a:defRPr sz="1600">
                <a:solidFill>
                  <a:schemeClr val="bg1"/>
                </a:solidFill>
              </a:defRPr>
            </a:lvl1pPr>
          </a:lstStyle>
          <a:p>
            <a:pPr lvl="0"/>
            <a:r>
              <a:rPr lang="it-IT"/>
              <a:t>Fare clic per modificare stili del testo dello schema</a:t>
            </a:r>
          </a:p>
        </p:txBody>
      </p:sp>
    </p:spTree>
    <p:extLst>
      <p:ext uri="{BB962C8B-B14F-4D97-AF65-F5344CB8AC3E}">
        <p14:creationId xmlns:p14="http://schemas.microsoft.com/office/powerpoint/2010/main" val="257763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1090613" y="3211513"/>
            <a:ext cx="7470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chemeClr val="tx1"/>
                </a:solidFill>
                <a:latin typeface="Arial" pitchFamily="34" charset="0"/>
                <a:ea typeface="ＭＳ Ｐゴシック" pitchFamily="34" charset="-128"/>
              </a:defRPr>
            </a:lvl1pPr>
            <a:lvl2pPr marL="742950" indent="-285750">
              <a:tabLst>
                <a:tab pos="0" algn="l"/>
              </a:tabLst>
              <a:defRPr sz="2400">
                <a:solidFill>
                  <a:schemeClr val="tx1"/>
                </a:solidFill>
                <a:latin typeface="Arial" pitchFamily="34" charset="0"/>
                <a:ea typeface="ＭＳ Ｐゴシック" pitchFamily="34" charset="-128"/>
              </a:defRPr>
            </a:lvl2pPr>
            <a:lvl3pPr marL="1143000" indent="-228600">
              <a:tabLst>
                <a:tab pos="0" algn="l"/>
              </a:tabLst>
              <a:defRPr sz="2400">
                <a:solidFill>
                  <a:schemeClr val="tx1"/>
                </a:solidFill>
                <a:latin typeface="Arial" pitchFamily="34" charset="0"/>
                <a:ea typeface="ＭＳ Ｐゴシック" pitchFamily="34" charset="-128"/>
              </a:defRPr>
            </a:lvl3pPr>
            <a:lvl4pPr marL="1600200" indent="-228600">
              <a:tabLst>
                <a:tab pos="0" algn="l"/>
              </a:tabLst>
              <a:defRPr sz="2400">
                <a:solidFill>
                  <a:schemeClr val="tx1"/>
                </a:solidFill>
                <a:latin typeface="Arial" pitchFamily="34" charset="0"/>
                <a:ea typeface="ＭＳ Ｐゴシック" pitchFamily="34" charset="-128"/>
              </a:defRPr>
            </a:lvl4pPr>
            <a:lvl5pPr marL="2057400" indent="-228600">
              <a:tabLst>
                <a:tab pos="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9pPr>
          </a:lstStyle>
          <a:p>
            <a:pPr algn="just" eaLnBrk="1" hangingPunct="1">
              <a:lnSpc>
                <a:spcPct val="150000"/>
              </a:lnSpc>
              <a:buClr>
                <a:srgbClr val="FFFFFF"/>
              </a:buClr>
              <a:defRPr/>
            </a:pPr>
            <a:r>
              <a:rPr lang="en-US" sz="800">
                <a:solidFill>
                  <a:srgbClr val="595959"/>
                </a:solidFill>
                <a:latin typeface="Lucida Sans"/>
                <a:ea typeface="Arial Unicode MS" pitchFamily="34" charset="-128"/>
                <a:cs typeface="Arial Unicode MS" pitchFamily="34" charset="-128"/>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S.p.A.,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eaLnBrk="1" hangingPunct="1">
              <a:lnSpc>
                <a:spcPct val="150000"/>
              </a:lnSpc>
              <a:buClr>
                <a:srgbClr val="FFFFFF"/>
              </a:buClr>
              <a:buFont typeface="Wingdings" pitchFamily="2" charset="2"/>
              <a:buNone/>
              <a:defRPr/>
            </a:pPr>
            <a:endParaRPr lang="en-US" sz="800">
              <a:solidFill>
                <a:srgbClr val="595959"/>
              </a:solidFill>
              <a:latin typeface="Lucida Sans"/>
              <a:ea typeface="Arial Unicode MS" pitchFamily="34" charset="-128"/>
              <a:cs typeface="Arial Unicode MS" pitchFamily="34" charset="-128"/>
            </a:endParaRPr>
          </a:p>
          <a:p>
            <a:pPr algn="just" eaLnBrk="1" hangingPunct="1">
              <a:lnSpc>
                <a:spcPct val="150000"/>
              </a:lnSpc>
              <a:buClr>
                <a:srgbClr val="FFFFFF"/>
              </a:buClr>
              <a:buFont typeface="Wingdings" pitchFamily="2" charset="2"/>
              <a:buNone/>
              <a:defRPr/>
            </a:pPr>
            <a:r>
              <a:rPr lang="en-US" sz="800">
                <a:solidFill>
                  <a:srgbClr val="595959"/>
                </a:solidFill>
                <a:latin typeface="Lucida Sans"/>
                <a:ea typeface="Arial Unicode MS" pitchFamily="34" charset="-128"/>
                <a:cs typeface="Arial Unicode MS" pitchFamily="34" charset="-128"/>
              </a:rPr>
              <a:t>© 2013 Datalogic S.p.A. - All rights reserved. • Protected to the fullest extent under U.S. and international laws. • Copying, or altering of this document is prohibited without express written consent from Datalogic S.p.A. Datalogic and the Datalogic logo are registered trademarks of Datalogic S.p.A. in many countries, including the U.S.A. and the E.U. All other brand and product names may be trademarks of their respective owners. </a:t>
            </a:r>
            <a:endParaRPr lang="en-GB" sz="800">
              <a:solidFill>
                <a:srgbClr val="595959"/>
              </a:solidFill>
              <a:latin typeface="Lucida Sans"/>
              <a:ea typeface="Arial Unicode MS" pitchFamily="34" charset="-128"/>
              <a:cs typeface="Arial Unicode MS" pitchFamily="34" charset="-128"/>
            </a:endParaRPr>
          </a:p>
        </p:txBody>
      </p:sp>
      <p:pic>
        <p:nvPicPr>
          <p:cNvPr id="5" name="Picture 2" descr="C:\Users\mferrozzi\Desktop\Datalogic_LOGO_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150" y="5076825"/>
            <a:ext cx="3427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1092062" y="1589197"/>
            <a:ext cx="7426024" cy="894289"/>
          </a:xfrm>
        </p:spPr>
        <p:txBody>
          <a:bodyPr/>
          <a:lstStyle>
            <a:lvl1pPr algn="ctr">
              <a:defRPr sz="4400"/>
            </a:lvl1pPr>
          </a:lstStyle>
          <a:p>
            <a:r>
              <a:rPr lang="it-IT"/>
              <a:t>Fare clic per modificare lo stile del titolo</a:t>
            </a:r>
            <a:endParaRPr lang="it-IT" dirty="0"/>
          </a:p>
        </p:txBody>
      </p:sp>
      <p:sp>
        <p:nvSpPr>
          <p:cNvPr id="13" name="Segnaposto testo 12"/>
          <p:cNvSpPr>
            <a:spLocks noGrp="1"/>
          </p:cNvSpPr>
          <p:nvPr>
            <p:ph type="body" sz="quarter" idx="12"/>
          </p:nvPr>
        </p:nvSpPr>
        <p:spPr>
          <a:xfrm>
            <a:off x="5819681" y="4959246"/>
            <a:ext cx="2741613" cy="1175224"/>
          </a:xfrm>
        </p:spPr>
        <p:txBody>
          <a:bodyPr/>
          <a:lstStyle>
            <a:lvl1pPr marL="0" indent="0" algn="l" defTabSz="457200" rtl="0" eaLnBrk="1" latinLnBrk="0" hangingPunct="1">
              <a:lnSpc>
                <a:spcPct val="80000"/>
              </a:lnSpc>
              <a:buNone/>
              <a:defRPr sz="1600">
                <a:solidFill>
                  <a:schemeClr val="tx2"/>
                </a:solidFill>
              </a:defRPr>
            </a:lvl1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Segnaposto numero diapositiva 2"/>
          <p:cNvSpPr>
            <a:spLocks noGrp="1"/>
          </p:cNvSpPr>
          <p:nvPr>
            <p:ph type="sldNum" sz="quarter" idx="13"/>
          </p:nvPr>
        </p:nvSpPr>
        <p:spPr/>
        <p:txBody>
          <a:bodyPr/>
          <a:lstStyle>
            <a:lvl1pPr eaLnBrk="0" fontAlgn="base" hangingPunct="0">
              <a:spcBef>
                <a:spcPct val="0"/>
              </a:spcBef>
              <a:spcAft>
                <a:spcPct val="0"/>
              </a:spcAft>
              <a:defRPr>
                <a:ea typeface="ＭＳ Ｐゴシック" pitchFamily="34" charset="-128"/>
              </a:defRPr>
            </a:lvl1pPr>
          </a:lstStyle>
          <a:p>
            <a:pPr>
              <a:defRPr/>
            </a:pPr>
            <a:fld id="{1C647844-61B0-49D2-A25B-3556827E74AA}" type="slidenum">
              <a:rPr lang="en-US"/>
              <a:pPr>
                <a:defRPr/>
              </a:pPr>
              <a:t>‹#›</a:t>
            </a:fld>
            <a:endParaRPr lang="en-US" dirty="0"/>
          </a:p>
        </p:txBody>
      </p:sp>
    </p:spTree>
    <p:extLst>
      <p:ext uri="{BB962C8B-B14F-4D97-AF65-F5344CB8AC3E}">
        <p14:creationId xmlns:p14="http://schemas.microsoft.com/office/powerpoint/2010/main" val="150813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magin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2938" y="808038"/>
            <a:ext cx="36337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7161" y="2444362"/>
            <a:ext cx="7190913" cy="537471"/>
          </a:xfrm>
        </p:spPr>
        <p:txBody>
          <a:bodyPr/>
          <a:lstStyle>
            <a:lvl1pPr algn="ctr">
              <a:defRPr sz="4000" baseline="0">
                <a:solidFill>
                  <a:schemeClr val="bg1"/>
                </a:solidFill>
                <a:latin typeface="Lucida Sans"/>
                <a:cs typeface="Lucida Sans"/>
              </a:defRPr>
            </a:lvl1pPr>
          </a:lstStyle>
          <a:p>
            <a:r>
              <a:rPr lang="it-IT"/>
              <a:t>Fare clic per modificare lo stile del titolo</a:t>
            </a:r>
            <a:endParaRPr lang="en-US" dirty="0"/>
          </a:p>
        </p:txBody>
      </p:sp>
      <p:sp>
        <p:nvSpPr>
          <p:cNvPr id="11" name="Text Placeholder 10"/>
          <p:cNvSpPr>
            <a:spLocks noGrp="1"/>
          </p:cNvSpPr>
          <p:nvPr>
            <p:ph type="body" sz="quarter" idx="14"/>
          </p:nvPr>
        </p:nvSpPr>
        <p:spPr>
          <a:xfrm>
            <a:off x="2469351" y="6023124"/>
            <a:ext cx="4811713" cy="356109"/>
          </a:xfrm>
        </p:spPr>
        <p:txBody>
          <a:bodyPr>
            <a:normAutofit/>
          </a:bodyPr>
          <a:lstStyle>
            <a:lvl1pPr marL="0" indent="0" algn="ctr">
              <a:buNone/>
              <a:defRPr sz="1600">
                <a:solidFill>
                  <a:schemeClr val="bg1"/>
                </a:solidFill>
              </a:defRPr>
            </a:lvl1pPr>
          </a:lstStyle>
          <a:p>
            <a:pPr lvl="0"/>
            <a:r>
              <a:rPr lang="it-IT"/>
              <a:t>Fare clic per modificare stili del testo dello schema</a:t>
            </a:r>
          </a:p>
        </p:txBody>
      </p:sp>
    </p:spTree>
    <p:extLst>
      <p:ext uri="{BB962C8B-B14F-4D97-AF65-F5344CB8AC3E}">
        <p14:creationId xmlns:p14="http://schemas.microsoft.com/office/powerpoint/2010/main" val="3746548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Immagin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5163" y="820738"/>
            <a:ext cx="34353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7161" y="2444362"/>
            <a:ext cx="7190913" cy="537471"/>
          </a:xfrm>
        </p:spPr>
        <p:txBody>
          <a:bodyPr/>
          <a:lstStyle>
            <a:lvl1pPr algn="ctr">
              <a:defRPr sz="4000" baseline="0">
                <a:solidFill>
                  <a:schemeClr val="bg1"/>
                </a:solidFill>
                <a:latin typeface="Lucida Sans"/>
                <a:cs typeface="Lucida Sans"/>
              </a:defRPr>
            </a:lvl1pPr>
          </a:lstStyle>
          <a:p>
            <a:r>
              <a:rPr lang="it-IT"/>
              <a:t>Fare clic per modificare lo stile del titolo</a:t>
            </a:r>
            <a:endParaRPr lang="en-US" dirty="0"/>
          </a:p>
        </p:txBody>
      </p:sp>
      <p:sp>
        <p:nvSpPr>
          <p:cNvPr id="11" name="Text Placeholder 10"/>
          <p:cNvSpPr>
            <a:spLocks noGrp="1"/>
          </p:cNvSpPr>
          <p:nvPr>
            <p:ph type="body" sz="quarter" idx="14"/>
          </p:nvPr>
        </p:nvSpPr>
        <p:spPr>
          <a:xfrm>
            <a:off x="2469351" y="6023124"/>
            <a:ext cx="4811713" cy="356109"/>
          </a:xfrm>
        </p:spPr>
        <p:txBody>
          <a:bodyPr>
            <a:normAutofit/>
          </a:bodyPr>
          <a:lstStyle>
            <a:lvl1pPr marL="0" indent="0" algn="ctr">
              <a:buNone/>
              <a:defRPr sz="1600">
                <a:solidFill>
                  <a:schemeClr val="bg1"/>
                </a:solidFill>
              </a:defRPr>
            </a:lvl1pPr>
          </a:lstStyle>
          <a:p>
            <a:pPr lvl="0"/>
            <a:r>
              <a:rPr lang="it-IT"/>
              <a:t>Fare clic per modificare stili del testo dello schema</a:t>
            </a:r>
          </a:p>
        </p:txBody>
      </p:sp>
    </p:spTree>
    <p:extLst>
      <p:ext uri="{BB962C8B-B14F-4D97-AF65-F5344CB8AC3E}">
        <p14:creationId xmlns:p14="http://schemas.microsoft.com/office/powerpoint/2010/main" val="3030913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Slide Number Placeholder 5"/>
          <p:cNvSpPr>
            <a:spLocks noGrp="1"/>
          </p:cNvSpPr>
          <p:nvPr>
            <p:ph type="sldNum" sz="quarter" idx="10"/>
          </p:nvPr>
        </p:nvSpPr>
        <p:spPr/>
        <p:txBody>
          <a:bodyPr/>
          <a:lstStyle>
            <a:lvl1pPr eaLnBrk="0" fontAlgn="base" hangingPunct="0">
              <a:spcBef>
                <a:spcPct val="0"/>
              </a:spcBef>
              <a:spcAft>
                <a:spcPct val="0"/>
              </a:spcAft>
              <a:defRPr>
                <a:ea typeface="ＭＳ Ｐゴシック" pitchFamily="34" charset="-128"/>
              </a:defRPr>
            </a:lvl1pPr>
          </a:lstStyle>
          <a:p>
            <a:pPr>
              <a:defRPr/>
            </a:pPr>
            <a:fld id="{474F7213-A44A-46DE-8FE5-D93142ACEC08}" type="slidenum">
              <a:rPr lang="en-US"/>
              <a:pPr>
                <a:defRPr/>
              </a:pPr>
              <a:t>‹#›</a:t>
            </a:fld>
            <a:endParaRPr lang="en-US"/>
          </a:p>
        </p:txBody>
      </p:sp>
    </p:spTree>
    <p:extLst>
      <p:ext uri="{BB962C8B-B14F-4D97-AF65-F5344CB8AC3E}">
        <p14:creationId xmlns:p14="http://schemas.microsoft.com/office/powerpoint/2010/main" val="2842961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9915" y="2889608"/>
            <a:ext cx="7821121" cy="1362075"/>
          </a:xfrm>
        </p:spPr>
        <p:txBody>
          <a:bodyPr/>
          <a:lstStyle>
            <a:lvl1pPr algn="l">
              <a:defRPr sz="3200" b="0" cap="none" baseline="0">
                <a:solidFill>
                  <a:srgbClr val="002596"/>
                </a:solidFill>
              </a:defRPr>
            </a:lvl1pPr>
          </a:lstStyle>
          <a:p>
            <a:r>
              <a:rPr lang="it-IT"/>
              <a:t>Fare clic per modificare lo stile del titolo</a:t>
            </a:r>
            <a:endParaRPr lang="en-US" dirty="0"/>
          </a:p>
        </p:txBody>
      </p:sp>
      <p:sp>
        <p:nvSpPr>
          <p:cNvPr id="3" name="Slide Number Placeholder 5"/>
          <p:cNvSpPr>
            <a:spLocks noGrp="1"/>
          </p:cNvSpPr>
          <p:nvPr>
            <p:ph type="sldNum" sz="quarter" idx="10"/>
          </p:nvPr>
        </p:nvSpPr>
        <p:spPr/>
        <p:txBody>
          <a:bodyPr/>
          <a:lstStyle>
            <a:lvl1pPr eaLnBrk="0" fontAlgn="base" hangingPunct="0">
              <a:spcBef>
                <a:spcPct val="0"/>
              </a:spcBef>
              <a:spcAft>
                <a:spcPct val="0"/>
              </a:spcAft>
              <a:defRPr>
                <a:ea typeface="ＭＳ Ｐゴシック" pitchFamily="34" charset="-128"/>
              </a:defRPr>
            </a:lvl1pPr>
          </a:lstStyle>
          <a:p>
            <a:pPr>
              <a:defRPr/>
            </a:pPr>
            <a:fld id="{74078651-3749-4640-901A-BB64D079FE6C}" type="slidenum">
              <a:rPr lang="en-US"/>
              <a:pPr>
                <a:defRPr/>
              </a:pPr>
              <a:t>‹#›</a:t>
            </a:fld>
            <a:endParaRPr lang="en-US"/>
          </a:p>
        </p:txBody>
      </p:sp>
    </p:spTree>
    <p:extLst>
      <p:ext uri="{BB962C8B-B14F-4D97-AF65-F5344CB8AC3E}">
        <p14:creationId xmlns:p14="http://schemas.microsoft.com/office/powerpoint/2010/main" val="2400013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4" name="Content Placeholder 3"/>
          <p:cNvSpPr>
            <a:spLocks noGrp="1"/>
          </p:cNvSpPr>
          <p:nvPr>
            <p:ph sz="half" idx="2"/>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Segnaposto immagine 2"/>
          <p:cNvSpPr>
            <a:spLocks noGrp="1"/>
          </p:cNvSpPr>
          <p:nvPr>
            <p:ph type="pic" idx="13"/>
          </p:nvPr>
        </p:nvSpPr>
        <p:spPr>
          <a:xfrm>
            <a:off x="1075764" y="1600200"/>
            <a:ext cx="3136195" cy="4546848"/>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5" name="Slide Number Placeholder 6"/>
          <p:cNvSpPr>
            <a:spLocks noGrp="1"/>
          </p:cNvSpPr>
          <p:nvPr>
            <p:ph type="sldNum" sz="quarter" idx="14"/>
          </p:nvPr>
        </p:nvSpPr>
        <p:spPr/>
        <p:txBody>
          <a:bodyPr/>
          <a:lstStyle>
            <a:lvl1pPr eaLnBrk="0" fontAlgn="base" hangingPunct="0">
              <a:spcBef>
                <a:spcPct val="0"/>
              </a:spcBef>
              <a:spcAft>
                <a:spcPct val="0"/>
              </a:spcAft>
              <a:defRPr>
                <a:ea typeface="ＭＳ Ｐゴシック" pitchFamily="34" charset="-128"/>
              </a:defRPr>
            </a:lvl1pPr>
          </a:lstStyle>
          <a:p>
            <a:pPr>
              <a:defRPr/>
            </a:pPr>
            <a:fld id="{3BD29EAC-BB00-40F5-9C8D-2A5FEAC03D96}" type="slidenum">
              <a:rPr lang="en-US"/>
              <a:pPr>
                <a:defRPr/>
              </a:pPr>
              <a:t>‹#›</a:t>
            </a:fld>
            <a:endParaRPr lang="en-US"/>
          </a:p>
        </p:txBody>
      </p:sp>
    </p:spTree>
    <p:extLst>
      <p:ext uri="{BB962C8B-B14F-4D97-AF65-F5344CB8AC3E}">
        <p14:creationId xmlns:p14="http://schemas.microsoft.com/office/powerpoint/2010/main" val="82425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1090613" y="3211513"/>
            <a:ext cx="7470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chemeClr val="tx1"/>
                </a:solidFill>
                <a:latin typeface="Arial" pitchFamily="34" charset="0"/>
                <a:ea typeface="ＭＳ Ｐゴシック" pitchFamily="34" charset="-128"/>
              </a:defRPr>
            </a:lvl1pPr>
            <a:lvl2pPr marL="742950" indent="-285750">
              <a:tabLst>
                <a:tab pos="0" algn="l"/>
              </a:tabLst>
              <a:defRPr sz="2400">
                <a:solidFill>
                  <a:schemeClr val="tx1"/>
                </a:solidFill>
                <a:latin typeface="Arial" pitchFamily="34" charset="0"/>
                <a:ea typeface="ＭＳ Ｐゴシック" pitchFamily="34" charset="-128"/>
              </a:defRPr>
            </a:lvl2pPr>
            <a:lvl3pPr marL="1143000" indent="-228600">
              <a:tabLst>
                <a:tab pos="0" algn="l"/>
              </a:tabLst>
              <a:defRPr sz="2400">
                <a:solidFill>
                  <a:schemeClr val="tx1"/>
                </a:solidFill>
                <a:latin typeface="Arial" pitchFamily="34" charset="0"/>
                <a:ea typeface="ＭＳ Ｐゴシック" pitchFamily="34" charset="-128"/>
              </a:defRPr>
            </a:lvl3pPr>
            <a:lvl4pPr marL="1600200" indent="-228600">
              <a:tabLst>
                <a:tab pos="0" algn="l"/>
              </a:tabLst>
              <a:defRPr sz="2400">
                <a:solidFill>
                  <a:schemeClr val="tx1"/>
                </a:solidFill>
                <a:latin typeface="Arial" pitchFamily="34" charset="0"/>
                <a:ea typeface="ＭＳ Ｐゴシック" pitchFamily="34" charset="-128"/>
              </a:defRPr>
            </a:lvl4pPr>
            <a:lvl5pPr marL="2057400" indent="-228600">
              <a:tabLst>
                <a:tab pos="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9pPr>
          </a:lstStyle>
          <a:p>
            <a:pPr algn="just" eaLnBrk="1" hangingPunct="1">
              <a:lnSpc>
                <a:spcPct val="150000"/>
              </a:lnSpc>
              <a:buClr>
                <a:srgbClr val="FFFFFF"/>
              </a:buClr>
              <a:defRPr/>
            </a:pPr>
            <a:r>
              <a:rPr lang="en-US" sz="800">
                <a:solidFill>
                  <a:srgbClr val="595959"/>
                </a:solidFill>
                <a:latin typeface="Lucida Sans"/>
                <a:ea typeface="Arial Unicode MS" pitchFamily="34" charset="-128"/>
                <a:cs typeface="Arial Unicode MS" pitchFamily="34" charset="-128"/>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S.p.A.,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eaLnBrk="1" hangingPunct="1">
              <a:lnSpc>
                <a:spcPct val="150000"/>
              </a:lnSpc>
              <a:buClr>
                <a:srgbClr val="FFFFFF"/>
              </a:buClr>
              <a:buFont typeface="Wingdings" pitchFamily="2" charset="2"/>
              <a:buNone/>
              <a:defRPr/>
            </a:pPr>
            <a:endParaRPr lang="en-US" sz="800">
              <a:solidFill>
                <a:srgbClr val="595959"/>
              </a:solidFill>
              <a:latin typeface="Lucida Sans"/>
              <a:ea typeface="Arial Unicode MS" pitchFamily="34" charset="-128"/>
              <a:cs typeface="Arial Unicode MS" pitchFamily="34" charset="-128"/>
            </a:endParaRPr>
          </a:p>
          <a:p>
            <a:pPr algn="just" eaLnBrk="1" hangingPunct="1">
              <a:lnSpc>
                <a:spcPct val="150000"/>
              </a:lnSpc>
              <a:buClr>
                <a:srgbClr val="FFFFFF"/>
              </a:buClr>
              <a:buFont typeface="Wingdings" pitchFamily="2" charset="2"/>
              <a:buNone/>
              <a:defRPr/>
            </a:pPr>
            <a:r>
              <a:rPr lang="en-US" sz="800">
                <a:solidFill>
                  <a:srgbClr val="595959"/>
                </a:solidFill>
                <a:latin typeface="Lucida Sans"/>
                <a:ea typeface="Arial Unicode MS" pitchFamily="34" charset="-128"/>
                <a:cs typeface="Arial Unicode MS" pitchFamily="34" charset="-128"/>
              </a:rPr>
              <a:t>© 2013 Datalogic S.p.A. - All rights reserved. • Protected to the fullest extent under U.S. and international laws. • Copying, or altering of this document is prohibited without express written consent from Datalogic S.p.A. Datalogic and the Datalogic logo are registered trademarks of Datalogic S.p.A. in many countries, including the U.S.A. and the E.U. All other brand and product names may be trademarks of their respective owners. </a:t>
            </a:r>
            <a:endParaRPr lang="en-GB" sz="800">
              <a:solidFill>
                <a:srgbClr val="595959"/>
              </a:solidFill>
              <a:latin typeface="Lucida Sans"/>
              <a:ea typeface="Arial Unicode MS" pitchFamily="34" charset="-128"/>
              <a:cs typeface="Arial Unicode MS" pitchFamily="34" charset="-128"/>
            </a:endParaRPr>
          </a:p>
        </p:txBody>
      </p:sp>
      <p:pic>
        <p:nvPicPr>
          <p:cNvPr id="5" name="Picture 2" descr="C:\Users\mferrozzi\Desktop\Datalogic_LOGO_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150" y="5076825"/>
            <a:ext cx="3427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1092062" y="1589197"/>
            <a:ext cx="7426024" cy="894289"/>
          </a:xfrm>
        </p:spPr>
        <p:txBody>
          <a:bodyPr/>
          <a:lstStyle>
            <a:lvl1pPr algn="ctr">
              <a:defRPr sz="4400"/>
            </a:lvl1pPr>
          </a:lstStyle>
          <a:p>
            <a:r>
              <a:rPr lang="it-IT"/>
              <a:t>Fare clic per modificare lo stile del titolo</a:t>
            </a:r>
            <a:endParaRPr lang="it-IT" dirty="0"/>
          </a:p>
        </p:txBody>
      </p:sp>
      <p:sp>
        <p:nvSpPr>
          <p:cNvPr id="13" name="Segnaposto testo 12"/>
          <p:cNvSpPr>
            <a:spLocks noGrp="1"/>
          </p:cNvSpPr>
          <p:nvPr>
            <p:ph type="body" sz="quarter" idx="12"/>
          </p:nvPr>
        </p:nvSpPr>
        <p:spPr>
          <a:xfrm>
            <a:off x="5819681" y="4959246"/>
            <a:ext cx="2741613" cy="1175224"/>
          </a:xfrm>
        </p:spPr>
        <p:txBody>
          <a:bodyPr/>
          <a:lstStyle>
            <a:lvl1pPr marL="0" indent="0" algn="l" defTabSz="457200" rtl="0" eaLnBrk="1" latinLnBrk="0" hangingPunct="1">
              <a:lnSpc>
                <a:spcPct val="80000"/>
              </a:lnSpc>
              <a:buNone/>
              <a:defRPr sz="1600">
                <a:solidFill>
                  <a:schemeClr val="tx2"/>
                </a:solidFill>
              </a:defRPr>
            </a:lvl1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Segnaposto numero diapositiva 2"/>
          <p:cNvSpPr>
            <a:spLocks noGrp="1"/>
          </p:cNvSpPr>
          <p:nvPr>
            <p:ph type="sldNum" sz="quarter" idx="13"/>
          </p:nvPr>
        </p:nvSpPr>
        <p:spPr/>
        <p:txBody>
          <a:bodyPr/>
          <a:lstStyle>
            <a:lvl1pPr eaLnBrk="0" fontAlgn="base" hangingPunct="0">
              <a:spcBef>
                <a:spcPct val="0"/>
              </a:spcBef>
              <a:spcAft>
                <a:spcPct val="0"/>
              </a:spcAft>
              <a:defRPr>
                <a:ea typeface="ＭＳ Ｐゴシック" pitchFamily="34" charset="-128"/>
              </a:defRPr>
            </a:lvl1pPr>
          </a:lstStyle>
          <a:p>
            <a:pPr>
              <a:defRPr/>
            </a:pPr>
            <a:fld id="{0D6DE0CF-00B0-431E-A9C5-419F294EC83D}" type="slidenum">
              <a:rPr lang="en-US"/>
              <a:pPr>
                <a:defRPr/>
              </a:pPr>
              <a:t>‹#›</a:t>
            </a:fld>
            <a:endParaRPr lang="en-US" dirty="0"/>
          </a:p>
        </p:txBody>
      </p:sp>
    </p:spTree>
    <p:extLst>
      <p:ext uri="{BB962C8B-B14F-4D97-AF65-F5344CB8AC3E}">
        <p14:creationId xmlns:p14="http://schemas.microsoft.com/office/powerpoint/2010/main" val="883889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1090613" y="2795588"/>
            <a:ext cx="74707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chemeClr val="tx1"/>
                </a:solidFill>
                <a:latin typeface="Arial" pitchFamily="34" charset="0"/>
                <a:ea typeface="MS PGothic" pitchFamily="34" charset="-128"/>
              </a:defRPr>
            </a:lvl1pPr>
            <a:lvl2pPr marL="742950" indent="-285750">
              <a:tabLst>
                <a:tab pos="0" algn="l"/>
              </a:tabLst>
              <a:defRPr sz="2400">
                <a:solidFill>
                  <a:schemeClr val="tx1"/>
                </a:solidFill>
                <a:latin typeface="Arial" pitchFamily="34" charset="0"/>
                <a:ea typeface="MS PGothic" pitchFamily="34" charset="-128"/>
              </a:defRPr>
            </a:lvl2pPr>
            <a:lvl3pPr marL="1143000" indent="-228600">
              <a:tabLst>
                <a:tab pos="0" algn="l"/>
              </a:tabLst>
              <a:defRPr sz="2400">
                <a:solidFill>
                  <a:schemeClr val="tx1"/>
                </a:solidFill>
                <a:latin typeface="Arial" pitchFamily="34" charset="0"/>
                <a:ea typeface="MS PGothic" pitchFamily="34" charset="-128"/>
              </a:defRPr>
            </a:lvl3pPr>
            <a:lvl4pPr marL="1600200" indent="-228600">
              <a:tabLst>
                <a:tab pos="0" algn="l"/>
              </a:tabLst>
              <a:defRPr sz="2400">
                <a:solidFill>
                  <a:schemeClr val="tx1"/>
                </a:solidFill>
                <a:latin typeface="Arial" pitchFamily="34" charset="0"/>
                <a:ea typeface="MS PGothic" pitchFamily="34" charset="-128"/>
              </a:defRPr>
            </a:lvl4pPr>
            <a:lvl5pPr marL="2057400" indent="-228600">
              <a:tabLst>
                <a:tab pos="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Lst>
              <a:defRPr sz="2400">
                <a:solidFill>
                  <a:schemeClr val="tx1"/>
                </a:solidFill>
                <a:latin typeface="Arial" pitchFamily="34" charset="0"/>
                <a:ea typeface="MS PGothic" pitchFamily="34" charset="-128"/>
              </a:defRPr>
            </a:lvl9pPr>
          </a:lstStyle>
          <a:p>
            <a:pPr algn="just">
              <a:lnSpc>
                <a:spcPct val="150000"/>
              </a:lnSpc>
              <a:buClr>
                <a:schemeClr val="bg1"/>
              </a:buClr>
            </a:pPr>
            <a:r>
              <a:rPr lang="en-US" altLang="it-IT" sz="800" dirty="0">
                <a:solidFill>
                  <a:srgbClr val="595959"/>
                </a:solidFill>
                <a:latin typeface="Lucida Sans" charset="0"/>
                <a:ea typeface="Arial Unicode MS" pitchFamily="34" charset="-128"/>
                <a:cs typeface="Arial Unicode MS" pitchFamily="34" charset="-128"/>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S.p.A.,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a:lnSpc>
                <a:spcPct val="150000"/>
              </a:lnSpc>
              <a:buClr>
                <a:schemeClr val="bg1"/>
              </a:buClr>
              <a:buFont typeface="Wingdings" pitchFamily="2" charset="2"/>
              <a:buNone/>
            </a:pPr>
            <a:endParaRPr lang="en-US" altLang="it-IT" sz="800" dirty="0">
              <a:solidFill>
                <a:srgbClr val="595959"/>
              </a:solidFill>
              <a:latin typeface="Lucida Sans" charset="0"/>
              <a:ea typeface="Arial Unicode MS" pitchFamily="34" charset="-128"/>
              <a:cs typeface="Arial Unicode MS" pitchFamily="34" charset="-128"/>
            </a:endParaRPr>
          </a:p>
          <a:p>
            <a:pPr algn="just">
              <a:lnSpc>
                <a:spcPct val="150000"/>
              </a:lnSpc>
              <a:buClr>
                <a:schemeClr val="bg1"/>
              </a:buClr>
              <a:buFont typeface="Wingdings" pitchFamily="2" charset="2"/>
              <a:buNone/>
            </a:pPr>
            <a:r>
              <a:rPr lang="en-US" altLang="it-IT" sz="800" dirty="0">
                <a:solidFill>
                  <a:srgbClr val="595959"/>
                </a:solidFill>
                <a:latin typeface="Lucida Sans" charset="0"/>
                <a:ea typeface="Arial Unicode MS" pitchFamily="34" charset="-128"/>
                <a:cs typeface="Arial Unicode MS" pitchFamily="34" charset="-128"/>
              </a:rPr>
              <a:t>© 2018 Datalogic S.p.A. - All rights reserved. • Protected to the fullest extent under U.S. and international laws. • Copying, or altering of this document is prohibited without express written consent from Datalogic S.p.A. Datalogic and the Datalogic logo are registered trademarks of Datalogic S.p.A. in many countries, including the U.S.A. and the E.U. All other brand and product names may be trademarks of their respective owners. </a:t>
            </a:r>
            <a:endParaRPr lang="en-GB" altLang="it-IT" sz="800" dirty="0">
              <a:solidFill>
                <a:srgbClr val="595959"/>
              </a:solidFill>
              <a:latin typeface="Lucida Sans" charset="0"/>
              <a:ea typeface="Arial Unicode MS" pitchFamily="34" charset="-128"/>
              <a:cs typeface="Arial Unicode MS" pitchFamily="34" charset="-128"/>
            </a:endParaRPr>
          </a:p>
        </p:txBody>
      </p:sp>
      <p:pic>
        <p:nvPicPr>
          <p:cNvPr id="4"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6500" y="5080000"/>
            <a:ext cx="34036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1092062" y="1589197"/>
            <a:ext cx="7426024" cy="894289"/>
          </a:xfrm>
        </p:spPr>
        <p:txBody>
          <a:bodyPr/>
          <a:lstStyle>
            <a:lvl1pPr algn="ctr">
              <a:defRPr sz="4400"/>
            </a:lvl1pPr>
          </a:lstStyle>
          <a:p>
            <a:r>
              <a:rPr lang="it-IT"/>
              <a:t>Fare clic per modificare lo stile del titolo</a:t>
            </a:r>
            <a:endParaRPr lang="it-IT" dirty="0"/>
          </a:p>
        </p:txBody>
      </p:sp>
      <p:sp>
        <p:nvSpPr>
          <p:cNvPr id="5" name="Segnaposto numero diapositiva 2"/>
          <p:cNvSpPr>
            <a:spLocks noGrp="1"/>
          </p:cNvSpPr>
          <p:nvPr>
            <p:ph type="sldNum" sz="quarter" idx="10"/>
          </p:nvPr>
        </p:nvSpPr>
        <p:spPr/>
        <p:txBody>
          <a:bodyPr/>
          <a:lstStyle>
            <a:lvl1pPr>
              <a:defRPr smtClean="0"/>
            </a:lvl1pPr>
          </a:lstStyle>
          <a:p>
            <a:pPr>
              <a:defRPr/>
            </a:pPr>
            <a:fld id="{DA119823-2B2D-43C8-B77B-20E610E9FEA1}" type="slidenum">
              <a:rPr lang="en-US"/>
              <a:pPr>
                <a:defRPr/>
              </a:pPr>
              <a:t>‹#›</a:t>
            </a:fld>
            <a:endParaRPr lang="en-US" dirty="0"/>
          </a:p>
        </p:txBody>
      </p:sp>
    </p:spTree>
    <p:extLst>
      <p:ext uri="{BB962C8B-B14F-4D97-AF65-F5344CB8AC3E}">
        <p14:creationId xmlns:p14="http://schemas.microsoft.com/office/powerpoint/2010/main" val="4161303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7161" y="3002712"/>
            <a:ext cx="7190913" cy="537471"/>
          </a:xfrm>
        </p:spPr>
        <p:txBody>
          <a:bodyPr/>
          <a:lstStyle>
            <a:lvl1pPr algn="ctr">
              <a:defRPr sz="4000" baseline="0">
                <a:solidFill>
                  <a:schemeClr val="bg1"/>
                </a:solidFill>
                <a:latin typeface="Lucida Sans"/>
                <a:cs typeface="Lucida Sans"/>
              </a:defRPr>
            </a:lvl1pPr>
          </a:lstStyle>
          <a:p>
            <a:r>
              <a:rPr lang="en-US" dirty="0"/>
              <a:t>Click to insert title</a:t>
            </a:r>
          </a:p>
        </p:txBody>
      </p:sp>
      <p:sp>
        <p:nvSpPr>
          <p:cNvPr id="11" name="Text Placeholder 10"/>
          <p:cNvSpPr>
            <a:spLocks noGrp="1"/>
          </p:cNvSpPr>
          <p:nvPr>
            <p:ph type="body" sz="quarter" idx="14" hasCustomPrompt="1"/>
          </p:nvPr>
        </p:nvSpPr>
        <p:spPr>
          <a:xfrm>
            <a:off x="2469351" y="6023124"/>
            <a:ext cx="4811713" cy="356109"/>
          </a:xfrm>
        </p:spPr>
        <p:txBody>
          <a:bodyPr>
            <a:normAutofit/>
          </a:bodyPr>
          <a:lstStyle>
            <a:lvl1pPr marL="0" indent="0" algn="ctr">
              <a:buNone/>
              <a:defRPr sz="1600">
                <a:solidFill>
                  <a:schemeClr val="bg1"/>
                </a:solidFill>
              </a:defRPr>
            </a:lvl1pPr>
          </a:lstStyle>
          <a:p>
            <a:pPr lvl="0"/>
            <a:r>
              <a:rPr lang="en-US" dirty="0"/>
              <a:t>Place, Month 2017</a:t>
            </a:r>
          </a:p>
        </p:txBody>
      </p:sp>
    </p:spTree>
    <p:extLst>
      <p:ext uri="{BB962C8B-B14F-4D97-AF65-F5344CB8AC3E}">
        <p14:creationId xmlns:p14="http://schemas.microsoft.com/office/powerpoint/2010/main" val="2187213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2C2BF82-A7EA-419E-A6D8-59190EA55268}" type="slidenum">
              <a:rPr lang="en-US" smtClean="0"/>
              <a:t>‹#›</a:t>
            </a:fld>
            <a:endParaRPr lang="en-US"/>
          </a:p>
        </p:txBody>
      </p:sp>
      <p:pic>
        <p:nvPicPr>
          <p:cNvPr id="8" name="Picture 7">
            <a:extLst>
              <a:ext uri="{FF2B5EF4-FFF2-40B4-BE49-F238E27FC236}">
                <a16:creationId xmlns:a16="http://schemas.microsoft.com/office/drawing/2014/main" id="{444B48FE-4B2F-4D33-AF04-1691B4D7E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867" y="6421998"/>
            <a:ext cx="355158" cy="416718"/>
          </a:xfrm>
          <a:prstGeom prst="rect">
            <a:avLst/>
          </a:prstGeom>
        </p:spPr>
      </p:pic>
    </p:spTree>
    <p:extLst>
      <p:ext uri="{BB962C8B-B14F-4D97-AF65-F5344CB8AC3E}">
        <p14:creationId xmlns:p14="http://schemas.microsoft.com/office/powerpoint/2010/main" val="256073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2B2CE08-26B5-4B28-BE4C-91E1761099D5}" type="slidenum">
              <a:rPr lang="en-US"/>
              <a:pPr>
                <a:defRPr/>
              </a:pPr>
              <a:t>‹#›</a:t>
            </a:fld>
            <a:endParaRPr lang="en-US" dirty="0"/>
          </a:p>
        </p:txBody>
      </p:sp>
    </p:spTree>
    <p:extLst>
      <p:ext uri="{BB962C8B-B14F-4D97-AF65-F5344CB8AC3E}">
        <p14:creationId xmlns:p14="http://schemas.microsoft.com/office/powerpoint/2010/main" val="1741575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9915" y="2889608"/>
            <a:ext cx="7821121" cy="1362075"/>
          </a:xfrm>
        </p:spPr>
        <p:txBody>
          <a:bodyPr anchor="t"/>
          <a:lstStyle>
            <a:lvl1pPr algn="l">
              <a:defRPr sz="3200" b="0" cap="none" baseline="0">
                <a:solidFill>
                  <a:srgbClr val="002596"/>
                </a:solidFill>
              </a:defRPr>
            </a:lvl1pPr>
          </a:lstStyle>
          <a:p>
            <a:r>
              <a:rPr lang="en-US" dirty="0"/>
              <a:t>Section Break Title</a:t>
            </a:r>
          </a:p>
        </p:txBody>
      </p:sp>
      <p:sp>
        <p:nvSpPr>
          <p:cNvPr id="6" name="Slide Number Placeholder 5"/>
          <p:cNvSpPr>
            <a:spLocks noGrp="1"/>
          </p:cNvSpPr>
          <p:nvPr>
            <p:ph type="sldNum" sz="quarter" idx="12"/>
          </p:nvPr>
        </p:nvSpPr>
        <p:spPr/>
        <p:txBody>
          <a:bodyPr/>
          <a:lstStyle/>
          <a:p>
            <a:fld id="{72C2BF82-A7EA-419E-A6D8-59190EA55268}" type="slidenum">
              <a:rPr lang="en-US" smtClean="0"/>
              <a:t>‹#›</a:t>
            </a:fld>
            <a:endParaRPr lang="en-US"/>
          </a:p>
        </p:txBody>
      </p:sp>
      <p:pic>
        <p:nvPicPr>
          <p:cNvPr id="4" name="Picture 3">
            <a:extLst>
              <a:ext uri="{FF2B5EF4-FFF2-40B4-BE49-F238E27FC236}">
                <a16:creationId xmlns:a16="http://schemas.microsoft.com/office/drawing/2014/main" id="{009DA354-D7A4-4348-824C-31EB2A29E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867" y="6421998"/>
            <a:ext cx="355158" cy="416718"/>
          </a:xfrm>
          <a:prstGeom prst="rect">
            <a:avLst/>
          </a:prstGeom>
        </p:spPr>
      </p:pic>
    </p:spTree>
    <p:extLst>
      <p:ext uri="{BB962C8B-B14F-4D97-AF65-F5344CB8AC3E}">
        <p14:creationId xmlns:p14="http://schemas.microsoft.com/office/powerpoint/2010/main" val="3130724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ue contenu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2C2BF82-A7EA-419E-A6D8-59190EA55268}" type="slidenum">
              <a:rPr lang="en-US" smtClean="0"/>
              <a:t>‹#›</a:t>
            </a:fld>
            <a:endParaRPr lang="en-US"/>
          </a:p>
        </p:txBody>
      </p:sp>
      <p:sp>
        <p:nvSpPr>
          <p:cNvPr id="8" name="Segnaposto immagine 2"/>
          <p:cNvSpPr>
            <a:spLocks noGrp="1"/>
          </p:cNvSpPr>
          <p:nvPr>
            <p:ph type="pic" idx="13" hasCustomPrompt="1"/>
          </p:nvPr>
        </p:nvSpPr>
        <p:spPr>
          <a:xfrm>
            <a:off x="1075764" y="1600200"/>
            <a:ext cx="3136195" cy="4546848"/>
          </a:xfrm>
          <a:prstGeom prst="rect">
            <a:avLst/>
          </a:prstGeo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0" name="Picture 9">
            <a:extLst>
              <a:ext uri="{FF2B5EF4-FFF2-40B4-BE49-F238E27FC236}">
                <a16:creationId xmlns:a16="http://schemas.microsoft.com/office/drawing/2014/main" id="{61AF6FF8-E8C2-4C2E-9D37-6932C5BF4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867" y="6421998"/>
            <a:ext cx="355158" cy="416718"/>
          </a:xfrm>
          <a:prstGeom prst="rect">
            <a:avLst/>
          </a:prstGeom>
        </p:spPr>
      </p:pic>
    </p:spTree>
    <p:extLst>
      <p:ext uri="{BB962C8B-B14F-4D97-AF65-F5344CB8AC3E}">
        <p14:creationId xmlns:p14="http://schemas.microsoft.com/office/powerpoint/2010/main" val="2851530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092062" y="1589197"/>
            <a:ext cx="7426024" cy="894289"/>
          </a:xfrm>
        </p:spPr>
        <p:txBody>
          <a:bodyPr/>
          <a:lstStyle>
            <a:lvl1pPr algn="ctr">
              <a:defRPr sz="4400"/>
            </a:lvl1pPr>
          </a:lstStyle>
          <a:p>
            <a:r>
              <a:rPr lang="it-IT" dirty="0" err="1"/>
              <a:t>Thank</a:t>
            </a:r>
            <a:r>
              <a:rPr lang="it-IT" dirty="0"/>
              <a:t> </a:t>
            </a:r>
            <a:r>
              <a:rPr lang="it-IT" dirty="0" err="1"/>
              <a:t>You</a:t>
            </a:r>
            <a:r>
              <a:rPr lang="it-IT" dirty="0"/>
              <a:t>!</a:t>
            </a:r>
          </a:p>
        </p:txBody>
      </p:sp>
      <p:sp>
        <p:nvSpPr>
          <p:cNvPr id="3" name="Segnaposto numero diapositiva 2"/>
          <p:cNvSpPr>
            <a:spLocks noGrp="1"/>
          </p:cNvSpPr>
          <p:nvPr>
            <p:ph type="sldNum" sz="quarter" idx="10"/>
          </p:nvPr>
        </p:nvSpPr>
        <p:spPr/>
        <p:txBody>
          <a:bodyPr/>
          <a:lstStyle/>
          <a:p>
            <a:fld id="{72C2BF82-A7EA-419E-A6D8-59190EA55268}" type="slidenum">
              <a:rPr lang="en-US" smtClean="0"/>
              <a:pPr/>
              <a:t>‹#›</a:t>
            </a:fld>
            <a:endParaRPr lang="en-US" dirty="0"/>
          </a:p>
        </p:txBody>
      </p:sp>
      <p:sp>
        <p:nvSpPr>
          <p:cNvPr id="8" name="Text Box 3"/>
          <p:cNvSpPr txBox="1">
            <a:spLocks noChangeArrowheads="1"/>
          </p:cNvSpPr>
          <p:nvPr/>
        </p:nvSpPr>
        <p:spPr bwMode="auto">
          <a:xfrm>
            <a:off x="1090706" y="3211287"/>
            <a:ext cx="7470588" cy="1754326"/>
          </a:xfrm>
          <a:prstGeom prst="rect">
            <a:avLst/>
          </a:prstGeom>
          <a:noFill/>
          <a:ln w="9525">
            <a:noFill/>
            <a:miter lim="800000"/>
            <a:headEnd/>
            <a:tailEnd/>
          </a:ln>
        </p:spPr>
        <p:txBody>
          <a:bodyPr wrap="square">
            <a:spAutoFit/>
          </a:bodyPr>
          <a:lstStyle/>
          <a:p>
            <a:pPr algn="just">
              <a:lnSpc>
                <a:spcPct val="150000"/>
              </a:lnSpc>
              <a:buClr>
                <a:schemeClr val="bg1"/>
              </a:buClr>
              <a:tabLst>
                <a:tab pos="0" algn="l"/>
              </a:tabLst>
            </a:pPr>
            <a:r>
              <a:rPr lang="en-US" sz="800" dirty="0">
                <a:solidFill>
                  <a:schemeClr val="tx1">
                    <a:lumMod val="65000"/>
                    <a:lumOff val="35000"/>
                  </a:schemeClr>
                </a:solidFill>
                <a:latin typeface="Lucida Sans"/>
                <a:ea typeface="Arial Unicode MS" pitchFamily="34" charset="-128"/>
                <a:cs typeface="Arial Unicode MS" pitchFamily="34" charset="-128"/>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a:t>
            </a:r>
            <a:r>
              <a:rPr lang="en-US" sz="800" dirty="0" err="1">
                <a:solidFill>
                  <a:schemeClr val="tx1">
                    <a:lumMod val="65000"/>
                    <a:lumOff val="35000"/>
                  </a:schemeClr>
                </a:solidFill>
                <a:latin typeface="Lucida Sans"/>
                <a:ea typeface="Arial Unicode MS" pitchFamily="34" charset="-128"/>
                <a:cs typeface="Arial Unicode MS" pitchFamily="34" charset="-128"/>
              </a:rPr>
              <a:t>S.p.A</a:t>
            </a:r>
            <a:r>
              <a:rPr lang="en-US" sz="800" dirty="0">
                <a:solidFill>
                  <a:schemeClr val="tx1">
                    <a:lumMod val="65000"/>
                    <a:lumOff val="35000"/>
                  </a:schemeClr>
                </a:solidFill>
                <a:latin typeface="Lucida Sans"/>
                <a:ea typeface="Arial Unicode MS" pitchFamily="34" charset="-128"/>
                <a:cs typeface="Arial Unicode MS" pitchFamily="34" charset="-128"/>
              </a:rPr>
              <a:t>.,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a:lnSpc>
                <a:spcPct val="150000"/>
              </a:lnSpc>
              <a:buClr>
                <a:schemeClr val="bg1"/>
              </a:buClr>
              <a:buFont typeface="Wingdings" pitchFamily="2" charset="2"/>
              <a:buNone/>
              <a:tabLst>
                <a:tab pos="0" algn="l"/>
              </a:tabLst>
            </a:pPr>
            <a:endParaRPr lang="en-US" sz="800" dirty="0">
              <a:solidFill>
                <a:schemeClr val="tx1">
                  <a:lumMod val="65000"/>
                  <a:lumOff val="35000"/>
                </a:schemeClr>
              </a:solidFill>
              <a:latin typeface="Lucida Sans"/>
              <a:ea typeface="Arial Unicode MS" pitchFamily="34" charset="-128"/>
              <a:cs typeface="Arial Unicode MS" pitchFamily="34" charset="-128"/>
            </a:endParaRPr>
          </a:p>
          <a:p>
            <a:pPr marL="0" marR="0" indent="0" algn="just" defTabSz="914400" rtl="0" eaLnBrk="1" fontAlgn="auto" latinLnBrk="0" hangingPunct="1">
              <a:lnSpc>
                <a:spcPct val="150000"/>
              </a:lnSpc>
              <a:spcBef>
                <a:spcPts val="0"/>
              </a:spcBef>
              <a:spcAft>
                <a:spcPts val="0"/>
              </a:spcAft>
              <a:buClr>
                <a:schemeClr val="bg1"/>
              </a:buClr>
              <a:buSzTx/>
              <a:buFont typeface="Wingdings" pitchFamily="2" charset="2"/>
              <a:buNone/>
              <a:tabLst>
                <a:tab pos="0" algn="l"/>
              </a:tabLst>
              <a:defRPr/>
            </a:pPr>
            <a:r>
              <a:rPr lang="en-US" sz="800" kern="1200" dirty="0">
                <a:solidFill>
                  <a:schemeClr val="tx1">
                    <a:lumMod val="65000"/>
                    <a:lumOff val="35000"/>
                  </a:schemeClr>
                </a:solidFill>
                <a:latin typeface="Lucida Sans"/>
                <a:ea typeface="Arial Unicode MS" pitchFamily="34" charset="-128"/>
                <a:cs typeface="Arial Unicode MS" pitchFamily="34" charset="-128"/>
              </a:rPr>
              <a:t>© 2017 Datalogic S.p.A. and/or its affiliates - All rights reserved. • Without limiting the rights under copyright, no part of this documentation may be reproduced, stored in or introduced into a retrieval system, or transmitted in any form or by any means, or for any purpose, without the express written permission of Datalogic S.p.A. and/or its affiliates  • Datalogic and the Datalogic logo are registered trademarks of Datalogic S.p.A. in many countries, including the U.S. and the E.U. • All other trademarks and brands are property of their respective owners.</a:t>
            </a:r>
            <a:endParaRPr lang="en-GB" sz="800" dirty="0">
              <a:solidFill>
                <a:schemeClr val="tx1">
                  <a:lumMod val="65000"/>
                  <a:lumOff val="35000"/>
                </a:schemeClr>
              </a:solidFill>
              <a:latin typeface="Lucida Sans"/>
              <a:ea typeface="Arial Unicode MS" pitchFamily="34" charset="-128"/>
              <a:cs typeface="Arial Unicode MS" pitchFamily="34" charset="-128"/>
            </a:endParaRPr>
          </a:p>
        </p:txBody>
      </p:sp>
      <p:sp>
        <p:nvSpPr>
          <p:cNvPr id="13" name="Segnaposto testo 12"/>
          <p:cNvSpPr>
            <a:spLocks noGrp="1"/>
          </p:cNvSpPr>
          <p:nvPr>
            <p:ph type="body" sz="quarter" idx="12" hasCustomPrompt="1"/>
          </p:nvPr>
        </p:nvSpPr>
        <p:spPr>
          <a:xfrm>
            <a:off x="5819681" y="5137270"/>
            <a:ext cx="2741613" cy="1175224"/>
          </a:xfrm>
        </p:spPr>
        <p:txBody>
          <a:bodyPr wrap="square"/>
          <a:lstStyle>
            <a:lvl1pPr marL="0" indent="0" algn="l" defTabSz="457200" rtl="0" eaLnBrk="1" latinLnBrk="0" hangingPunct="1">
              <a:lnSpc>
                <a:spcPct val="80000"/>
              </a:lnSpc>
              <a:buNone/>
              <a:defRPr sz="1600">
                <a:solidFill>
                  <a:schemeClr val="tx2"/>
                </a:solidFill>
              </a:defRPr>
            </a:lvl1pPr>
          </a:lstStyle>
          <a:p>
            <a:r>
              <a:rPr lang="it-IT" sz="1000" b="1" dirty="0">
                <a:solidFill>
                  <a:schemeClr val="tx1">
                    <a:lumMod val="65000"/>
                    <a:lumOff val="35000"/>
                  </a:schemeClr>
                </a:solidFill>
                <a:latin typeface="Lucida Sans"/>
                <a:ea typeface="Arial Unicode MS" pitchFamily="34" charset="-128"/>
                <a:cs typeface="Arial Unicode MS" pitchFamily="34" charset="-128"/>
              </a:rPr>
              <a:t>Datalogic S.p.A.</a:t>
            </a:r>
          </a:p>
          <a:p>
            <a:r>
              <a:rPr lang="it-IT" sz="1000" dirty="0">
                <a:solidFill>
                  <a:schemeClr val="tx1">
                    <a:lumMod val="65000"/>
                    <a:lumOff val="35000"/>
                  </a:schemeClr>
                </a:solidFill>
                <a:latin typeface="Lucida Sans"/>
                <a:ea typeface="Arial Unicode MS" pitchFamily="34" charset="-128"/>
                <a:cs typeface="Arial Unicode MS" pitchFamily="34" charset="-128"/>
              </a:rPr>
              <a:t>Via </a:t>
            </a:r>
            <a:r>
              <a:rPr lang="it-IT" sz="1000" dirty="0" err="1">
                <a:solidFill>
                  <a:schemeClr val="tx1">
                    <a:lumMod val="65000"/>
                    <a:lumOff val="35000"/>
                  </a:schemeClr>
                </a:solidFill>
                <a:latin typeface="Lucida Sans"/>
                <a:ea typeface="Arial Unicode MS" pitchFamily="34" charset="-128"/>
                <a:cs typeface="Arial Unicode MS" pitchFamily="34" charset="-128"/>
              </a:rPr>
              <a:t>Candini</a:t>
            </a:r>
            <a:r>
              <a:rPr lang="it-IT" sz="1000" dirty="0">
                <a:solidFill>
                  <a:schemeClr val="tx1">
                    <a:lumMod val="65000"/>
                    <a:lumOff val="35000"/>
                  </a:schemeClr>
                </a:solidFill>
                <a:latin typeface="Lucida Sans"/>
                <a:ea typeface="Arial Unicode MS" pitchFamily="34" charset="-128"/>
                <a:cs typeface="Arial Unicode MS" pitchFamily="34" charset="-128"/>
              </a:rPr>
              <a:t>, 2</a:t>
            </a:r>
          </a:p>
          <a:p>
            <a:r>
              <a:rPr lang="it-IT" sz="1000" dirty="0">
                <a:solidFill>
                  <a:schemeClr val="tx1">
                    <a:lumMod val="65000"/>
                    <a:lumOff val="35000"/>
                  </a:schemeClr>
                </a:solidFill>
                <a:latin typeface="Lucida Sans"/>
                <a:ea typeface="Arial Unicode MS" pitchFamily="34" charset="-128"/>
                <a:cs typeface="Arial Unicode MS" pitchFamily="34" charset="-128"/>
              </a:rPr>
              <a:t>40012 Lippo di Calderara di Reno</a:t>
            </a:r>
          </a:p>
          <a:p>
            <a:r>
              <a:rPr lang="it-IT" sz="1000" dirty="0">
                <a:solidFill>
                  <a:schemeClr val="tx1">
                    <a:lumMod val="65000"/>
                    <a:lumOff val="35000"/>
                  </a:schemeClr>
                </a:solidFill>
                <a:latin typeface="Lucida Sans"/>
                <a:ea typeface="Arial Unicode MS" pitchFamily="34" charset="-128"/>
                <a:cs typeface="Arial Unicode MS" pitchFamily="34" charset="-128"/>
              </a:rPr>
              <a:t>Bologna – </a:t>
            </a:r>
            <a:r>
              <a:rPr lang="it-IT" sz="1000" dirty="0" err="1">
                <a:solidFill>
                  <a:schemeClr val="tx1">
                    <a:lumMod val="65000"/>
                    <a:lumOff val="35000"/>
                  </a:schemeClr>
                </a:solidFill>
                <a:latin typeface="Lucida Sans"/>
                <a:ea typeface="Arial Unicode MS" pitchFamily="34" charset="-128"/>
                <a:cs typeface="Arial Unicode MS" pitchFamily="34" charset="-128"/>
              </a:rPr>
              <a:t>Italy</a:t>
            </a:r>
            <a:endParaRPr lang="it-IT" sz="1000" dirty="0">
              <a:solidFill>
                <a:schemeClr val="tx1">
                  <a:lumMod val="65000"/>
                  <a:lumOff val="35000"/>
                </a:schemeClr>
              </a:solidFill>
              <a:latin typeface="Lucida Sans"/>
              <a:ea typeface="Arial Unicode MS" pitchFamily="34" charset="-128"/>
              <a:cs typeface="Arial Unicode MS" pitchFamily="34" charset="-128"/>
            </a:endParaRPr>
          </a:p>
          <a:p>
            <a:r>
              <a:rPr lang="it-IT" sz="1000" dirty="0">
                <a:solidFill>
                  <a:schemeClr val="tx1">
                    <a:lumMod val="65000"/>
                    <a:lumOff val="35000"/>
                  </a:schemeClr>
                </a:solidFill>
                <a:latin typeface="Lucida Sans"/>
                <a:ea typeface="Arial Unicode MS" pitchFamily="34" charset="-128"/>
                <a:cs typeface="Arial Unicode MS" pitchFamily="34" charset="-128"/>
              </a:rPr>
              <a:t>Tel. +39 051 3147011</a:t>
            </a:r>
          </a:p>
          <a:p>
            <a:pPr marL="0" algn="l" defTabSz="457200" rtl="0" eaLnBrk="1" latinLnBrk="0" hangingPunct="1"/>
            <a:r>
              <a:rPr lang="it-IT" sz="1000" kern="1200" dirty="0">
                <a:solidFill>
                  <a:schemeClr val="tx1">
                    <a:lumMod val="65000"/>
                    <a:lumOff val="35000"/>
                  </a:schemeClr>
                </a:solidFill>
                <a:latin typeface="Lucida Sans"/>
                <a:ea typeface="Arial Unicode MS" pitchFamily="34" charset="-128"/>
                <a:cs typeface="Arial Unicode MS" pitchFamily="34" charset="-128"/>
              </a:rPr>
              <a:t>Fax +39 051 3147205</a:t>
            </a:r>
          </a:p>
          <a:p>
            <a:pPr marL="0" algn="l" defTabSz="457200" rtl="0" eaLnBrk="1" latinLnBrk="0" hangingPunct="1"/>
            <a:r>
              <a:rPr lang="it-IT" sz="1000" kern="1200" dirty="0">
                <a:solidFill>
                  <a:schemeClr val="tx1">
                    <a:lumMod val="65000"/>
                    <a:lumOff val="35000"/>
                  </a:schemeClr>
                </a:solidFill>
                <a:latin typeface="Lucida Sans"/>
                <a:ea typeface="Arial Unicode MS" pitchFamily="34" charset="-128"/>
                <a:cs typeface="Arial Unicode MS" pitchFamily="34" charset="-128"/>
              </a:rPr>
              <a:t>E-mail </a:t>
            </a:r>
            <a:r>
              <a:rPr lang="en-US" sz="1000" kern="1200" dirty="0">
                <a:solidFill>
                  <a:schemeClr val="tx1">
                    <a:lumMod val="65000"/>
                    <a:lumOff val="35000"/>
                  </a:schemeClr>
                </a:solidFill>
                <a:latin typeface="Lucida Sans"/>
                <a:ea typeface="Arial Unicode MS" pitchFamily="34" charset="-128"/>
                <a:cs typeface="Arial Unicode MS" pitchFamily="34" charset="-128"/>
                <a:hlinkClick r:id="rId3"/>
              </a:rPr>
              <a:t>corporate@datalogic.com</a:t>
            </a:r>
            <a:endParaRPr lang="en-US" sz="1000" kern="1200" dirty="0">
              <a:solidFill>
                <a:schemeClr val="tx1">
                  <a:lumMod val="65000"/>
                  <a:lumOff val="35000"/>
                </a:schemeClr>
              </a:solidFill>
              <a:latin typeface="Lucida Sans"/>
              <a:ea typeface="Arial Unicode MS" pitchFamily="34" charset="-128"/>
              <a:cs typeface="Arial Unicode MS" pitchFamily="34" charset="-128"/>
            </a:endParaRPr>
          </a:p>
        </p:txBody>
      </p:sp>
      <p:pic>
        <p:nvPicPr>
          <p:cNvPr id="10" name="Immagin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7165" y="5139939"/>
            <a:ext cx="3403099" cy="603505"/>
          </a:xfrm>
          <a:prstGeom prst="rect">
            <a:avLst/>
          </a:prstGeom>
        </p:spPr>
      </p:pic>
      <p:pic>
        <p:nvPicPr>
          <p:cNvPr id="7" name="Picture 6">
            <a:extLst>
              <a:ext uri="{FF2B5EF4-FFF2-40B4-BE49-F238E27FC236}">
                <a16:creationId xmlns:a16="http://schemas.microsoft.com/office/drawing/2014/main" id="{6F135701-770F-4217-91E9-1DE1129D5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867" y="6421998"/>
            <a:ext cx="355158" cy="416718"/>
          </a:xfrm>
          <a:prstGeom prst="rect">
            <a:avLst/>
          </a:prstGeom>
        </p:spPr>
      </p:pic>
    </p:spTree>
    <p:extLst>
      <p:ext uri="{BB962C8B-B14F-4D97-AF65-F5344CB8AC3E}">
        <p14:creationId xmlns:p14="http://schemas.microsoft.com/office/powerpoint/2010/main" val="62598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29915" y="2889608"/>
            <a:ext cx="7821121" cy="1362075"/>
          </a:xfrm>
        </p:spPr>
        <p:txBody>
          <a:bodyPr/>
          <a:lstStyle>
            <a:lvl1pPr algn="l">
              <a:defRPr sz="3200" b="0" cap="none" baseline="0">
                <a:solidFill>
                  <a:srgbClr val="002596"/>
                </a:solidFill>
              </a:defRPr>
            </a:lvl1pPr>
          </a:lstStyle>
          <a:p>
            <a:r>
              <a:rPr lang="it-IT"/>
              <a:t>Fare clic per modificare lo stile del titolo</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F66CAE2-CDBD-4E5C-B95C-701656139E48}" type="slidenum">
              <a:rPr lang="en-US"/>
              <a:pPr>
                <a:defRPr/>
              </a:pPr>
              <a:t>‹#›</a:t>
            </a:fld>
            <a:endParaRPr lang="en-US" dirty="0"/>
          </a:p>
        </p:txBody>
      </p:sp>
    </p:spTree>
    <p:extLst>
      <p:ext uri="{BB962C8B-B14F-4D97-AF65-F5344CB8AC3E}">
        <p14:creationId xmlns:p14="http://schemas.microsoft.com/office/powerpoint/2010/main" val="25095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4" name="Content Placeholder 3"/>
          <p:cNvSpPr>
            <a:spLocks noGrp="1"/>
          </p:cNvSpPr>
          <p:nvPr>
            <p:ph sz="half" idx="2"/>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Segnaposto immagine 2"/>
          <p:cNvSpPr>
            <a:spLocks noGrp="1"/>
          </p:cNvSpPr>
          <p:nvPr>
            <p:ph type="pic" idx="13"/>
          </p:nvPr>
        </p:nvSpPr>
        <p:spPr>
          <a:xfrm>
            <a:off x="1075764" y="1600200"/>
            <a:ext cx="3136195" cy="4546848"/>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5" name="Slide Number Placeholder 5"/>
          <p:cNvSpPr>
            <a:spLocks noGrp="1"/>
          </p:cNvSpPr>
          <p:nvPr>
            <p:ph type="sldNum" sz="quarter" idx="14"/>
          </p:nvPr>
        </p:nvSpPr>
        <p:spPr/>
        <p:txBody>
          <a:bodyPr/>
          <a:lstStyle>
            <a:lvl1pPr>
              <a:defRPr/>
            </a:lvl1pPr>
          </a:lstStyle>
          <a:p>
            <a:pPr>
              <a:defRPr/>
            </a:pPr>
            <a:fld id="{3FBBCC85-91D5-4347-B902-FCD85E47D7FA}" type="slidenum">
              <a:rPr lang="en-US"/>
              <a:pPr>
                <a:defRPr/>
              </a:pPr>
              <a:t>‹#›</a:t>
            </a:fld>
            <a:endParaRPr lang="en-US" dirty="0"/>
          </a:p>
        </p:txBody>
      </p:sp>
    </p:spTree>
    <p:extLst>
      <p:ext uri="{BB962C8B-B14F-4D97-AF65-F5344CB8AC3E}">
        <p14:creationId xmlns:p14="http://schemas.microsoft.com/office/powerpoint/2010/main" val="237661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90613" y="3211513"/>
            <a:ext cx="7470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chemeClr val="tx1"/>
                </a:solidFill>
                <a:latin typeface="Arial" pitchFamily="34" charset="0"/>
                <a:ea typeface="ＭＳ Ｐゴシック" pitchFamily="34" charset="-128"/>
              </a:defRPr>
            </a:lvl1pPr>
            <a:lvl2pPr marL="742950" indent="-285750">
              <a:tabLst>
                <a:tab pos="0" algn="l"/>
              </a:tabLst>
              <a:defRPr sz="2400">
                <a:solidFill>
                  <a:schemeClr val="tx1"/>
                </a:solidFill>
                <a:latin typeface="Arial" pitchFamily="34" charset="0"/>
                <a:ea typeface="ＭＳ Ｐゴシック" pitchFamily="34" charset="-128"/>
              </a:defRPr>
            </a:lvl2pPr>
            <a:lvl3pPr marL="1143000" indent="-228600">
              <a:tabLst>
                <a:tab pos="0" algn="l"/>
              </a:tabLst>
              <a:defRPr sz="2400">
                <a:solidFill>
                  <a:schemeClr val="tx1"/>
                </a:solidFill>
                <a:latin typeface="Arial" pitchFamily="34" charset="0"/>
                <a:ea typeface="ＭＳ Ｐゴシック" pitchFamily="34" charset="-128"/>
              </a:defRPr>
            </a:lvl3pPr>
            <a:lvl4pPr marL="1600200" indent="-228600">
              <a:tabLst>
                <a:tab pos="0" algn="l"/>
              </a:tabLst>
              <a:defRPr sz="2400">
                <a:solidFill>
                  <a:schemeClr val="tx1"/>
                </a:solidFill>
                <a:latin typeface="Arial" pitchFamily="34" charset="0"/>
                <a:ea typeface="ＭＳ Ｐゴシック" pitchFamily="34" charset="-128"/>
              </a:defRPr>
            </a:lvl4pPr>
            <a:lvl5pPr marL="2057400" indent="-228600">
              <a:tabLst>
                <a:tab pos="0"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Lst>
              <a:defRPr sz="2400">
                <a:solidFill>
                  <a:schemeClr val="tx1"/>
                </a:solidFill>
                <a:latin typeface="Arial" pitchFamily="34" charset="0"/>
                <a:ea typeface="ＭＳ Ｐゴシック" pitchFamily="34" charset="-128"/>
              </a:defRPr>
            </a:lvl9pPr>
          </a:lstStyle>
          <a:p>
            <a:pPr algn="just">
              <a:lnSpc>
                <a:spcPct val="150000"/>
              </a:lnSpc>
              <a:buClr>
                <a:schemeClr val="bg1"/>
              </a:buClr>
              <a:defRPr/>
            </a:pPr>
            <a:r>
              <a:rPr lang="en-US" sz="800">
                <a:solidFill>
                  <a:srgbClr val="595959"/>
                </a:solidFill>
                <a:latin typeface="Lucida Sans"/>
                <a:ea typeface="Arial Unicode MS" pitchFamily="34" charset="-128"/>
                <a:cs typeface="Arial Unicode MS" pitchFamily="34" charset="-128"/>
              </a:rPr>
              <a:t>This presentation contains statements that are neither reported financial results nor other historical information. These statements are forward-looking statements. These forward-looking statements rely on a number of assumptions and are subject to a number of risks and uncertainties, many of which are outside the control of Datalogic S.p.A., that could cause actual results to differ materially from those expressed in or implied by such statements, such as future market conditions, currency fluctuations, the behavior of other market participants and the actions of governmental and state regulators</a:t>
            </a:r>
          </a:p>
          <a:p>
            <a:pPr algn="just">
              <a:lnSpc>
                <a:spcPct val="150000"/>
              </a:lnSpc>
              <a:buClr>
                <a:schemeClr val="bg1"/>
              </a:buClr>
              <a:buFont typeface="Wingdings" pitchFamily="2" charset="2"/>
              <a:buNone/>
              <a:defRPr/>
            </a:pPr>
            <a:endParaRPr lang="en-US" sz="800">
              <a:solidFill>
                <a:srgbClr val="595959"/>
              </a:solidFill>
              <a:latin typeface="Lucida Sans"/>
              <a:ea typeface="Arial Unicode MS" pitchFamily="34" charset="-128"/>
              <a:cs typeface="Arial Unicode MS" pitchFamily="34" charset="-128"/>
            </a:endParaRPr>
          </a:p>
          <a:p>
            <a:pPr algn="just">
              <a:lnSpc>
                <a:spcPct val="150000"/>
              </a:lnSpc>
              <a:buClr>
                <a:schemeClr val="bg1"/>
              </a:buClr>
              <a:buFont typeface="Wingdings" pitchFamily="2" charset="2"/>
              <a:buNone/>
              <a:defRPr/>
            </a:pPr>
            <a:r>
              <a:rPr lang="en-US" sz="800">
                <a:solidFill>
                  <a:srgbClr val="595959"/>
                </a:solidFill>
                <a:latin typeface="Lucida Sans"/>
                <a:ea typeface="Arial Unicode MS" pitchFamily="34" charset="-128"/>
                <a:cs typeface="Arial Unicode MS" pitchFamily="34" charset="-128"/>
              </a:rPr>
              <a:t>© 2013 Datalogic S.p.A. - All rights reserved. • Protected to the fullest extent under U.S. and international laws. • Copying, or altering of this document is prohibited without express written consent from Datalogic S.p.A. Datalogic and the Datalogic logo are registered trademarks of Datalogic S.p.A. in many countries, including the U.S.A. and the E.U. All other brand and product names may be trademarks of their respective owners. </a:t>
            </a:r>
            <a:endParaRPr lang="en-GB" sz="800">
              <a:solidFill>
                <a:srgbClr val="595959"/>
              </a:solidFill>
              <a:latin typeface="Lucida Sans"/>
              <a:ea typeface="Arial Unicode MS" pitchFamily="34" charset="-128"/>
              <a:cs typeface="Arial Unicode MS" pitchFamily="34" charset="-128"/>
            </a:endParaRPr>
          </a:p>
        </p:txBody>
      </p:sp>
      <p:pic>
        <p:nvPicPr>
          <p:cNvPr id="5" name="Picture 2" descr="C:\Users\mferrozzi\Desktop\Datalogic_LOGO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5076825"/>
            <a:ext cx="3427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1092062" y="1589197"/>
            <a:ext cx="7426024" cy="894289"/>
          </a:xfrm>
        </p:spPr>
        <p:txBody>
          <a:bodyPr/>
          <a:lstStyle>
            <a:lvl1pPr algn="ctr">
              <a:defRPr sz="4400"/>
            </a:lvl1pPr>
          </a:lstStyle>
          <a:p>
            <a:r>
              <a:rPr lang="it-IT"/>
              <a:t>Fare clic per modificare lo stile del titolo</a:t>
            </a:r>
            <a:endParaRPr lang="it-IT" dirty="0"/>
          </a:p>
        </p:txBody>
      </p:sp>
      <p:sp>
        <p:nvSpPr>
          <p:cNvPr id="13" name="Segnaposto testo 12"/>
          <p:cNvSpPr>
            <a:spLocks noGrp="1"/>
          </p:cNvSpPr>
          <p:nvPr>
            <p:ph type="body" sz="quarter" idx="12"/>
          </p:nvPr>
        </p:nvSpPr>
        <p:spPr>
          <a:xfrm>
            <a:off x="5819681" y="4959246"/>
            <a:ext cx="2741613" cy="1175224"/>
          </a:xfrm>
        </p:spPr>
        <p:txBody>
          <a:bodyPr/>
          <a:lstStyle>
            <a:lvl1pPr marL="0" indent="0" algn="l" defTabSz="457200" rtl="0" eaLnBrk="1" latinLnBrk="0" hangingPunct="1">
              <a:lnSpc>
                <a:spcPct val="80000"/>
              </a:lnSpc>
              <a:buNone/>
              <a:defRPr sz="1600">
                <a:solidFill>
                  <a:schemeClr val="tx2"/>
                </a:solidFill>
              </a:defRPr>
            </a:lvl1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Segnaposto numero diapositiva 2"/>
          <p:cNvSpPr>
            <a:spLocks noGrp="1"/>
          </p:cNvSpPr>
          <p:nvPr>
            <p:ph type="sldNum" sz="quarter" idx="13"/>
          </p:nvPr>
        </p:nvSpPr>
        <p:spPr/>
        <p:txBody>
          <a:bodyPr/>
          <a:lstStyle>
            <a:lvl1pPr>
              <a:defRPr/>
            </a:lvl1pPr>
          </a:lstStyle>
          <a:p>
            <a:pPr>
              <a:defRPr/>
            </a:pPr>
            <a:fld id="{AB928AB4-D93C-4C2E-881E-80FE5E87041E}" type="slidenum">
              <a:rPr lang="en-US"/>
              <a:pPr>
                <a:defRPr/>
              </a:pPr>
              <a:t>‹#›</a:t>
            </a:fld>
            <a:endParaRPr lang="en-US" dirty="0"/>
          </a:p>
        </p:txBody>
      </p:sp>
    </p:spTree>
    <p:extLst>
      <p:ext uri="{BB962C8B-B14F-4D97-AF65-F5344CB8AC3E}">
        <p14:creationId xmlns:p14="http://schemas.microsoft.com/office/powerpoint/2010/main" val="313502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Immagin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5163" y="820738"/>
            <a:ext cx="34353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7161" y="2444362"/>
            <a:ext cx="7190913" cy="537471"/>
          </a:xfrm>
        </p:spPr>
        <p:txBody>
          <a:bodyPr/>
          <a:lstStyle>
            <a:lvl1pPr algn="ctr">
              <a:defRPr sz="4000" baseline="0">
                <a:solidFill>
                  <a:schemeClr val="bg1"/>
                </a:solidFill>
                <a:latin typeface="Lucida Sans"/>
                <a:cs typeface="Lucida Sans"/>
              </a:defRPr>
            </a:lvl1pPr>
          </a:lstStyle>
          <a:p>
            <a:r>
              <a:rPr lang="it-IT"/>
              <a:t>Fare clic per modificare lo stile del titolo</a:t>
            </a:r>
            <a:endParaRPr lang="en-US" dirty="0"/>
          </a:p>
        </p:txBody>
      </p:sp>
      <p:sp>
        <p:nvSpPr>
          <p:cNvPr id="11" name="Text Placeholder 10"/>
          <p:cNvSpPr>
            <a:spLocks noGrp="1"/>
          </p:cNvSpPr>
          <p:nvPr>
            <p:ph type="body" sz="quarter" idx="14"/>
          </p:nvPr>
        </p:nvSpPr>
        <p:spPr>
          <a:xfrm>
            <a:off x="2469351" y="6023124"/>
            <a:ext cx="4811713" cy="356109"/>
          </a:xfrm>
        </p:spPr>
        <p:txBody>
          <a:bodyPr>
            <a:normAutofit/>
          </a:bodyPr>
          <a:lstStyle>
            <a:lvl1pPr marL="0" indent="0" algn="ctr">
              <a:buNone/>
              <a:defRPr sz="1600">
                <a:solidFill>
                  <a:schemeClr val="bg1"/>
                </a:solidFill>
              </a:defRPr>
            </a:lvl1pPr>
          </a:lstStyle>
          <a:p>
            <a:pPr lvl="0"/>
            <a:r>
              <a:rPr lang="it-IT"/>
              <a:t>Fare clic per modificare stili del testo dello schema</a:t>
            </a:r>
          </a:p>
        </p:txBody>
      </p:sp>
    </p:spTree>
    <p:extLst>
      <p:ext uri="{BB962C8B-B14F-4D97-AF65-F5344CB8AC3E}">
        <p14:creationId xmlns:p14="http://schemas.microsoft.com/office/powerpoint/2010/main" val="204964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Slide Number Placeholder 5"/>
          <p:cNvSpPr>
            <a:spLocks noGrp="1"/>
          </p:cNvSpPr>
          <p:nvPr>
            <p:ph type="sldNum" sz="quarter" idx="10"/>
          </p:nvPr>
        </p:nvSpPr>
        <p:spPr/>
        <p:txBody>
          <a:bodyPr/>
          <a:lstStyle>
            <a:lvl1pPr eaLnBrk="0" fontAlgn="base" hangingPunct="0">
              <a:spcBef>
                <a:spcPct val="0"/>
              </a:spcBef>
              <a:spcAft>
                <a:spcPct val="0"/>
              </a:spcAft>
              <a:defRPr>
                <a:ea typeface="ＭＳ Ｐゴシック" pitchFamily="34" charset="-128"/>
              </a:defRPr>
            </a:lvl1pPr>
          </a:lstStyle>
          <a:p>
            <a:pPr>
              <a:defRPr/>
            </a:pPr>
            <a:fld id="{85104187-49D5-4FC4-A8F2-C06A03CE4A7F}" type="slidenum">
              <a:rPr lang="en-US"/>
              <a:pPr>
                <a:defRPr/>
              </a:pPr>
              <a:t>‹#›</a:t>
            </a:fld>
            <a:endParaRPr lang="en-US"/>
          </a:p>
        </p:txBody>
      </p:sp>
    </p:spTree>
    <p:extLst>
      <p:ext uri="{BB962C8B-B14F-4D97-AF65-F5344CB8AC3E}">
        <p14:creationId xmlns:p14="http://schemas.microsoft.com/office/powerpoint/2010/main" val="28496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9915" y="2889608"/>
            <a:ext cx="7821121" cy="1362075"/>
          </a:xfrm>
        </p:spPr>
        <p:txBody>
          <a:bodyPr/>
          <a:lstStyle>
            <a:lvl1pPr algn="l">
              <a:defRPr sz="3200" b="0" cap="none" baseline="0">
                <a:solidFill>
                  <a:srgbClr val="002596"/>
                </a:solidFill>
              </a:defRPr>
            </a:lvl1pPr>
          </a:lstStyle>
          <a:p>
            <a:r>
              <a:rPr lang="it-IT"/>
              <a:t>Fare clic per modificare lo stile del titolo</a:t>
            </a:r>
            <a:endParaRPr lang="en-US" dirty="0"/>
          </a:p>
        </p:txBody>
      </p:sp>
      <p:sp>
        <p:nvSpPr>
          <p:cNvPr id="3" name="Slide Number Placeholder 5"/>
          <p:cNvSpPr>
            <a:spLocks noGrp="1"/>
          </p:cNvSpPr>
          <p:nvPr>
            <p:ph type="sldNum" sz="quarter" idx="10"/>
          </p:nvPr>
        </p:nvSpPr>
        <p:spPr/>
        <p:txBody>
          <a:bodyPr/>
          <a:lstStyle>
            <a:lvl1pPr eaLnBrk="0" fontAlgn="base" hangingPunct="0">
              <a:spcBef>
                <a:spcPct val="0"/>
              </a:spcBef>
              <a:spcAft>
                <a:spcPct val="0"/>
              </a:spcAft>
              <a:defRPr>
                <a:ea typeface="ＭＳ Ｐゴシック" pitchFamily="34" charset="-128"/>
              </a:defRPr>
            </a:lvl1pPr>
          </a:lstStyle>
          <a:p>
            <a:pPr>
              <a:defRPr/>
            </a:pPr>
            <a:fld id="{5BFA1428-4DF5-4FF2-90C8-3BCE9AC4EEEE}" type="slidenum">
              <a:rPr lang="en-US"/>
              <a:pPr>
                <a:defRPr/>
              </a:pPr>
              <a:t>‹#›</a:t>
            </a:fld>
            <a:endParaRPr lang="en-US"/>
          </a:p>
        </p:txBody>
      </p:sp>
    </p:spTree>
    <p:extLst>
      <p:ext uri="{BB962C8B-B14F-4D97-AF65-F5344CB8AC3E}">
        <p14:creationId xmlns:p14="http://schemas.microsoft.com/office/powerpoint/2010/main" val="353831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4" name="Content Placeholder 3"/>
          <p:cNvSpPr>
            <a:spLocks noGrp="1"/>
          </p:cNvSpPr>
          <p:nvPr>
            <p:ph sz="half" idx="2"/>
          </p:nvPr>
        </p:nvSpPr>
        <p:spPr>
          <a:xfrm>
            <a:off x="4323425" y="1600200"/>
            <a:ext cx="4202752" cy="4578658"/>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Segnaposto immagine 2"/>
          <p:cNvSpPr>
            <a:spLocks noGrp="1"/>
          </p:cNvSpPr>
          <p:nvPr>
            <p:ph type="pic" idx="13"/>
          </p:nvPr>
        </p:nvSpPr>
        <p:spPr>
          <a:xfrm>
            <a:off x="1075764" y="1600200"/>
            <a:ext cx="3136195" cy="4546848"/>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5" name="Slide Number Placeholder 6"/>
          <p:cNvSpPr>
            <a:spLocks noGrp="1"/>
          </p:cNvSpPr>
          <p:nvPr>
            <p:ph type="sldNum" sz="quarter" idx="14"/>
          </p:nvPr>
        </p:nvSpPr>
        <p:spPr/>
        <p:txBody>
          <a:bodyPr/>
          <a:lstStyle>
            <a:lvl1pPr eaLnBrk="0" fontAlgn="base" hangingPunct="0">
              <a:spcBef>
                <a:spcPct val="0"/>
              </a:spcBef>
              <a:spcAft>
                <a:spcPct val="0"/>
              </a:spcAft>
              <a:defRPr>
                <a:ea typeface="ＭＳ Ｐゴシック" pitchFamily="34" charset="-128"/>
              </a:defRPr>
            </a:lvl1pPr>
          </a:lstStyle>
          <a:p>
            <a:pPr>
              <a:defRPr/>
            </a:pPr>
            <a:fld id="{2383A11E-68CC-417B-9569-B0BDABD3C364}" type="slidenum">
              <a:rPr lang="en-US"/>
              <a:pPr>
                <a:defRPr/>
              </a:pPr>
              <a:t>‹#›</a:t>
            </a:fld>
            <a:endParaRPr lang="en-US"/>
          </a:p>
        </p:txBody>
      </p:sp>
    </p:spTree>
    <p:extLst>
      <p:ext uri="{BB962C8B-B14F-4D97-AF65-F5344CB8AC3E}">
        <p14:creationId xmlns:p14="http://schemas.microsoft.com/office/powerpoint/2010/main" val="916777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7.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92200" y="538163"/>
            <a:ext cx="74263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1027" name="Text Placeholder 2"/>
          <p:cNvSpPr>
            <a:spLocks noGrp="1"/>
          </p:cNvSpPr>
          <p:nvPr>
            <p:ph type="body" idx="1"/>
          </p:nvPr>
        </p:nvSpPr>
        <p:spPr bwMode="auto">
          <a:xfrm>
            <a:off x="1092200" y="1600200"/>
            <a:ext cx="742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6" name="Slide Number Placeholder 5"/>
          <p:cNvSpPr>
            <a:spLocks noGrp="1"/>
          </p:cNvSpPr>
          <p:nvPr>
            <p:ph type="sldNum" sz="quarter" idx="4"/>
          </p:nvPr>
        </p:nvSpPr>
        <p:spPr>
          <a:xfrm>
            <a:off x="4256088" y="6427788"/>
            <a:ext cx="390525" cy="328612"/>
          </a:xfrm>
          <a:prstGeom prst="rect">
            <a:avLst/>
          </a:prstGeom>
        </p:spPr>
        <p:txBody>
          <a:bodyPr vert="horz" lIns="91440" tIns="45720" rIns="91440" bIns="45720" rtlCol="0" anchor="ctr"/>
          <a:lstStyle>
            <a:lvl1pPr algn="l">
              <a:defRPr sz="1000" b="0">
                <a:solidFill>
                  <a:srgbClr val="002596"/>
                </a:solidFill>
                <a:latin typeface="LucidaSans Roman"/>
                <a:ea typeface="ＭＳ Ｐゴシック" pitchFamily="34" charset="-128"/>
                <a:cs typeface="LucidaSans Roman"/>
              </a:defRPr>
            </a:lvl1pPr>
          </a:lstStyle>
          <a:p>
            <a:pPr>
              <a:defRPr/>
            </a:pPr>
            <a:fld id="{ED9BCFC4-2C7E-4C07-9264-C8FBEE7406FC}" type="slidenum">
              <a:rPr lang="en-US"/>
              <a:pPr>
                <a:defRPr/>
              </a:pPr>
              <a:t>‹#›</a:t>
            </a:fld>
            <a:endParaRPr lang="en-US" dirty="0"/>
          </a:p>
        </p:txBody>
      </p:sp>
      <p:sp>
        <p:nvSpPr>
          <p:cNvPr id="5" name="Text Box 7"/>
          <p:cNvSpPr txBox="1">
            <a:spLocks noChangeArrowheads="1"/>
          </p:cNvSpPr>
          <p:nvPr userDrawn="1"/>
        </p:nvSpPr>
        <p:spPr bwMode="auto">
          <a:xfrm>
            <a:off x="8077200" y="6553200"/>
            <a:ext cx="990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50000"/>
              </a:spcBef>
              <a:defRPr/>
            </a:pPr>
            <a:fld id="{8947F3C1-69B0-429A-960E-0727A53D842E}" type="slidenum">
              <a:rPr lang="it-IT" sz="1200" smtClean="0">
                <a:solidFill>
                  <a:schemeClr val="bg1"/>
                </a:solidFill>
              </a:rPr>
              <a:pPr algn="r">
                <a:spcBef>
                  <a:spcPct val="50000"/>
                </a:spcBef>
                <a:defRPr/>
              </a:pPr>
              <a:t>‹#›</a:t>
            </a:fld>
            <a:endParaRPr lang="it-IT"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4779" r:id="rId1"/>
    <p:sldLayoutId id="2147484776" r:id="rId2"/>
    <p:sldLayoutId id="2147484777" r:id="rId3"/>
    <p:sldLayoutId id="2147484778" r:id="rId4"/>
    <p:sldLayoutId id="2147484780" r:id="rId5"/>
  </p:sldLayoutIdLst>
  <p:txStyles>
    <p:titleStyle>
      <a:lvl1pPr algn="l" rtl="0" eaLnBrk="0" fontAlgn="base" hangingPunct="0">
        <a:spcBef>
          <a:spcPct val="0"/>
        </a:spcBef>
        <a:spcAft>
          <a:spcPct val="0"/>
        </a:spcAft>
        <a:defRPr sz="3200" kern="1200">
          <a:solidFill>
            <a:srgbClr val="002596"/>
          </a:solidFill>
          <a:latin typeface="Lucida Sans"/>
          <a:ea typeface="Lucida Sans"/>
          <a:cs typeface="Lucida Sans"/>
        </a:defRPr>
      </a:lvl1pPr>
      <a:lvl2pPr algn="l" rtl="0" eaLnBrk="0" fontAlgn="base" hangingPunct="0">
        <a:spcBef>
          <a:spcPct val="0"/>
        </a:spcBef>
        <a:spcAft>
          <a:spcPct val="0"/>
        </a:spcAft>
        <a:defRPr sz="3200">
          <a:solidFill>
            <a:srgbClr val="002596"/>
          </a:solidFill>
          <a:latin typeface="Lucida Sans"/>
          <a:ea typeface="Lucida Sans"/>
          <a:cs typeface="Lucida Sans"/>
        </a:defRPr>
      </a:lvl2pPr>
      <a:lvl3pPr algn="l" rtl="0" eaLnBrk="0" fontAlgn="base" hangingPunct="0">
        <a:spcBef>
          <a:spcPct val="0"/>
        </a:spcBef>
        <a:spcAft>
          <a:spcPct val="0"/>
        </a:spcAft>
        <a:defRPr sz="3200">
          <a:solidFill>
            <a:srgbClr val="002596"/>
          </a:solidFill>
          <a:latin typeface="Lucida Sans"/>
          <a:ea typeface="Lucida Sans"/>
          <a:cs typeface="Lucida Sans"/>
        </a:defRPr>
      </a:lvl3pPr>
      <a:lvl4pPr algn="l" rtl="0" eaLnBrk="0" fontAlgn="base" hangingPunct="0">
        <a:spcBef>
          <a:spcPct val="0"/>
        </a:spcBef>
        <a:spcAft>
          <a:spcPct val="0"/>
        </a:spcAft>
        <a:defRPr sz="3200">
          <a:solidFill>
            <a:srgbClr val="002596"/>
          </a:solidFill>
          <a:latin typeface="Lucida Sans"/>
          <a:ea typeface="Lucida Sans"/>
          <a:cs typeface="Lucida Sans"/>
        </a:defRPr>
      </a:lvl4pPr>
      <a:lvl5pPr algn="l" rtl="0" eaLnBrk="0" fontAlgn="base" hangingPunct="0">
        <a:spcBef>
          <a:spcPct val="0"/>
        </a:spcBef>
        <a:spcAft>
          <a:spcPct val="0"/>
        </a:spcAft>
        <a:defRPr sz="3200">
          <a:solidFill>
            <a:srgbClr val="002596"/>
          </a:solidFill>
          <a:latin typeface="Lucida Sans"/>
          <a:ea typeface="Lucida Sans"/>
          <a:cs typeface="Lucida Sans"/>
        </a:defRPr>
      </a:lvl5pPr>
      <a:lvl6pPr marL="457200" algn="l" rtl="0" fontAlgn="base">
        <a:spcBef>
          <a:spcPct val="0"/>
        </a:spcBef>
        <a:spcAft>
          <a:spcPct val="0"/>
        </a:spcAft>
        <a:defRPr sz="3200">
          <a:solidFill>
            <a:srgbClr val="002596"/>
          </a:solidFill>
          <a:latin typeface="Lucida Sans"/>
          <a:ea typeface="Lucida Sans"/>
          <a:cs typeface="Lucida Sans"/>
        </a:defRPr>
      </a:lvl6pPr>
      <a:lvl7pPr marL="914400" algn="l" rtl="0" fontAlgn="base">
        <a:spcBef>
          <a:spcPct val="0"/>
        </a:spcBef>
        <a:spcAft>
          <a:spcPct val="0"/>
        </a:spcAft>
        <a:defRPr sz="3200">
          <a:solidFill>
            <a:srgbClr val="002596"/>
          </a:solidFill>
          <a:latin typeface="Lucida Sans"/>
          <a:ea typeface="Lucida Sans"/>
          <a:cs typeface="Lucida Sans"/>
        </a:defRPr>
      </a:lvl7pPr>
      <a:lvl8pPr marL="1371600" algn="l" rtl="0" fontAlgn="base">
        <a:spcBef>
          <a:spcPct val="0"/>
        </a:spcBef>
        <a:spcAft>
          <a:spcPct val="0"/>
        </a:spcAft>
        <a:defRPr sz="3200">
          <a:solidFill>
            <a:srgbClr val="002596"/>
          </a:solidFill>
          <a:latin typeface="Lucida Sans"/>
          <a:ea typeface="Lucida Sans"/>
          <a:cs typeface="Lucida Sans"/>
        </a:defRPr>
      </a:lvl8pPr>
      <a:lvl9pPr marL="1828800" algn="l" rtl="0" fontAlgn="base">
        <a:spcBef>
          <a:spcPct val="0"/>
        </a:spcBef>
        <a:spcAft>
          <a:spcPct val="0"/>
        </a:spcAft>
        <a:defRPr sz="3200">
          <a:solidFill>
            <a:srgbClr val="002596"/>
          </a:solidFill>
          <a:latin typeface="Lucida Sans"/>
          <a:ea typeface="Lucida Sans"/>
          <a:cs typeface="Lucida Sans"/>
        </a:defRPr>
      </a:lvl9pPr>
    </p:titleStyle>
    <p:bodyStyle>
      <a:lvl1pPr marL="342900" indent="-342900" algn="l" rtl="0" eaLnBrk="0" fontAlgn="base" hangingPunct="0">
        <a:spcBef>
          <a:spcPct val="20000"/>
        </a:spcBef>
        <a:spcAft>
          <a:spcPct val="0"/>
        </a:spcAft>
        <a:buFont typeface="Wingdings" pitchFamily="2" charset="2"/>
        <a:buChar char="§"/>
        <a:defRPr sz="1600" kern="1200">
          <a:solidFill>
            <a:srgbClr val="595959"/>
          </a:solidFill>
          <a:latin typeface="Lucida Sans"/>
          <a:ea typeface="Lucida Sans"/>
          <a:cs typeface="Lucida Sans"/>
        </a:defRPr>
      </a:lvl1pPr>
      <a:lvl2pPr marL="742950" indent="-285750" algn="l" rtl="0" eaLnBrk="0" fontAlgn="base" hangingPunct="0">
        <a:spcBef>
          <a:spcPct val="20000"/>
        </a:spcBef>
        <a:spcAft>
          <a:spcPct val="0"/>
        </a:spcAft>
        <a:buFont typeface="Wingdings" pitchFamily="2" charset="2"/>
        <a:buChar char="§"/>
        <a:defRPr sz="1400" kern="1200">
          <a:solidFill>
            <a:srgbClr val="595959"/>
          </a:solidFill>
          <a:latin typeface="Lucida Sans"/>
          <a:ea typeface="Lucida Sans"/>
          <a:cs typeface="Lucida Sans"/>
        </a:defRPr>
      </a:lvl2pPr>
      <a:lvl3pPr marL="1143000" indent="-228600" algn="l" rtl="0" eaLnBrk="0" fontAlgn="base" hangingPunct="0">
        <a:spcBef>
          <a:spcPct val="20000"/>
        </a:spcBef>
        <a:spcAft>
          <a:spcPct val="0"/>
        </a:spcAft>
        <a:buFont typeface="Wingdings" pitchFamily="2" charset="2"/>
        <a:buChar char="§"/>
        <a:defRPr sz="1200" kern="1200">
          <a:solidFill>
            <a:srgbClr val="595959"/>
          </a:solidFill>
          <a:latin typeface="Lucida Sans"/>
          <a:ea typeface="Lucida Sans"/>
          <a:cs typeface="Lucida Sans"/>
        </a:defRPr>
      </a:lvl3pPr>
      <a:lvl4pPr marL="1600200" indent="-228600" algn="l" rtl="0" eaLnBrk="0" fontAlgn="base" hangingPunct="0">
        <a:spcBef>
          <a:spcPct val="20000"/>
        </a:spcBef>
        <a:spcAft>
          <a:spcPct val="0"/>
        </a:spcAft>
        <a:buFont typeface="Wingdings" pitchFamily="2" charset="2"/>
        <a:buChar char="§"/>
        <a:defRPr sz="1200" kern="1200">
          <a:solidFill>
            <a:srgbClr val="595959"/>
          </a:solidFill>
          <a:latin typeface="Lucida Sans"/>
          <a:ea typeface="Lucida Sans"/>
          <a:cs typeface="Lucida Sans"/>
        </a:defRPr>
      </a:lvl4pPr>
      <a:lvl5pPr marL="2057400" indent="-228600" algn="l" rtl="0" eaLnBrk="0" fontAlgn="base" hangingPunct="0">
        <a:spcBef>
          <a:spcPct val="20000"/>
        </a:spcBef>
        <a:spcAft>
          <a:spcPct val="0"/>
        </a:spcAft>
        <a:buFont typeface="Wingdings" pitchFamily="2" charset="2"/>
        <a:buChar char="§"/>
        <a:defRPr sz="1200" kern="1200">
          <a:solidFill>
            <a:srgbClr val="595959"/>
          </a:solidFill>
          <a:latin typeface="Lucida Sans"/>
          <a:ea typeface="Lucida Sans"/>
          <a:cs typeface="Lucida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092200" y="538163"/>
            <a:ext cx="74263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title style</a:t>
            </a:r>
          </a:p>
        </p:txBody>
      </p:sp>
      <p:sp>
        <p:nvSpPr>
          <p:cNvPr id="2051" name="Text Placeholder 2"/>
          <p:cNvSpPr>
            <a:spLocks noGrp="1"/>
          </p:cNvSpPr>
          <p:nvPr>
            <p:ph type="body" idx="1"/>
          </p:nvPr>
        </p:nvSpPr>
        <p:spPr bwMode="auto">
          <a:xfrm>
            <a:off x="1092200" y="1600200"/>
            <a:ext cx="742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6" name="Slide Number Placeholder 5"/>
          <p:cNvSpPr>
            <a:spLocks noGrp="1"/>
          </p:cNvSpPr>
          <p:nvPr>
            <p:ph type="sldNum" sz="quarter" idx="4"/>
          </p:nvPr>
        </p:nvSpPr>
        <p:spPr>
          <a:xfrm>
            <a:off x="4256088" y="6427788"/>
            <a:ext cx="390525" cy="328612"/>
          </a:xfrm>
          <a:prstGeom prst="rect">
            <a:avLst/>
          </a:prstGeom>
        </p:spPr>
        <p:txBody>
          <a:bodyPr vert="horz" lIns="91440" tIns="45720" rIns="91440" bIns="45720" rtlCol="0" anchor="ctr"/>
          <a:lstStyle>
            <a:lvl1pPr algn="l" eaLnBrk="1" fontAlgn="auto" hangingPunct="1">
              <a:spcBef>
                <a:spcPts val="0"/>
              </a:spcBef>
              <a:spcAft>
                <a:spcPts val="0"/>
              </a:spcAft>
              <a:defRPr sz="1000" b="0">
                <a:solidFill>
                  <a:srgbClr val="002596"/>
                </a:solidFill>
                <a:latin typeface="LucidaSans Roman"/>
                <a:ea typeface="+mn-ea"/>
                <a:cs typeface="LucidaSans Roman"/>
              </a:defRPr>
            </a:lvl1pPr>
          </a:lstStyle>
          <a:p>
            <a:pPr>
              <a:defRPr/>
            </a:pPr>
            <a:fld id="{D09D6393-D1C7-4183-ADED-48D96A4AC4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Lst>
  <p:hf hdr="0" dt="0"/>
  <p:txStyles>
    <p:titleStyle>
      <a:lvl1pPr algn="l" rtl="0" eaLnBrk="0" fontAlgn="base" hangingPunct="0">
        <a:spcBef>
          <a:spcPct val="0"/>
        </a:spcBef>
        <a:spcAft>
          <a:spcPct val="0"/>
        </a:spcAft>
        <a:defRPr sz="3200" kern="1200">
          <a:solidFill>
            <a:srgbClr val="002596"/>
          </a:solidFill>
          <a:latin typeface="Lucida Sans"/>
          <a:ea typeface="Lucida Sans"/>
          <a:cs typeface="Lucida Sans"/>
        </a:defRPr>
      </a:lvl1pPr>
      <a:lvl2pPr algn="l" rtl="0" eaLnBrk="0" fontAlgn="base" hangingPunct="0">
        <a:spcBef>
          <a:spcPct val="0"/>
        </a:spcBef>
        <a:spcAft>
          <a:spcPct val="0"/>
        </a:spcAft>
        <a:defRPr sz="3200">
          <a:solidFill>
            <a:srgbClr val="002596"/>
          </a:solidFill>
          <a:latin typeface="Lucida Sans"/>
          <a:ea typeface="Lucida Sans"/>
          <a:cs typeface="Lucida Sans"/>
        </a:defRPr>
      </a:lvl2pPr>
      <a:lvl3pPr algn="l" rtl="0" eaLnBrk="0" fontAlgn="base" hangingPunct="0">
        <a:spcBef>
          <a:spcPct val="0"/>
        </a:spcBef>
        <a:spcAft>
          <a:spcPct val="0"/>
        </a:spcAft>
        <a:defRPr sz="3200">
          <a:solidFill>
            <a:srgbClr val="002596"/>
          </a:solidFill>
          <a:latin typeface="Lucida Sans"/>
          <a:ea typeface="Lucida Sans"/>
          <a:cs typeface="Lucida Sans"/>
        </a:defRPr>
      </a:lvl3pPr>
      <a:lvl4pPr algn="l" rtl="0" eaLnBrk="0" fontAlgn="base" hangingPunct="0">
        <a:spcBef>
          <a:spcPct val="0"/>
        </a:spcBef>
        <a:spcAft>
          <a:spcPct val="0"/>
        </a:spcAft>
        <a:defRPr sz="3200">
          <a:solidFill>
            <a:srgbClr val="002596"/>
          </a:solidFill>
          <a:latin typeface="Lucida Sans"/>
          <a:ea typeface="Lucida Sans"/>
          <a:cs typeface="Lucida Sans"/>
        </a:defRPr>
      </a:lvl4pPr>
      <a:lvl5pPr algn="l" rtl="0" eaLnBrk="0" fontAlgn="base" hangingPunct="0">
        <a:spcBef>
          <a:spcPct val="0"/>
        </a:spcBef>
        <a:spcAft>
          <a:spcPct val="0"/>
        </a:spcAft>
        <a:defRPr sz="3200">
          <a:solidFill>
            <a:srgbClr val="002596"/>
          </a:solidFill>
          <a:latin typeface="Lucida Sans"/>
          <a:ea typeface="Lucida Sans"/>
          <a:cs typeface="Lucida Sans"/>
        </a:defRPr>
      </a:lvl5pPr>
      <a:lvl6pPr marL="457200" algn="l" rtl="0" fontAlgn="base">
        <a:spcBef>
          <a:spcPct val="0"/>
        </a:spcBef>
        <a:spcAft>
          <a:spcPct val="0"/>
        </a:spcAft>
        <a:defRPr sz="3200">
          <a:solidFill>
            <a:srgbClr val="002596"/>
          </a:solidFill>
          <a:latin typeface="Lucida Sans"/>
          <a:ea typeface="Lucida Sans"/>
          <a:cs typeface="Lucida Sans"/>
        </a:defRPr>
      </a:lvl6pPr>
      <a:lvl7pPr marL="914400" algn="l" rtl="0" fontAlgn="base">
        <a:spcBef>
          <a:spcPct val="0"/>
        </a:spcBef>
        <a:spcAft>
          <a:spcPct val="0"/>
        </a:spcAft>
        <a:defRPr sz="3200">
          <a:solidFill>
            <a:srgbClr val="002596"/>
          </a:solidFill>
          <a:latin typeface="Lucida Sans"/>
          <a:ea typeface="Lucida Sans"/>
          <a:cs typeface="Lucida Sans"/>
        </a:defRPr>
      </a:lvl7pPr>
      <a:lvl8pPr marL="1371600" algn="l" rtl="0" fontAlgn="base">
        <a:spcBef>
          <a:spcPct val="0"/>
        </a:spcBef>
        <a:spcAft>
          <a:spcPct val="0"/>
        </a:spcAft>
        <a:defRPr sz="3200">
          <a:solidFill>
            <a:srgbClr val="002596"/>
          </a:solidFill>
          <a:latin typeface="Lucida Sans"/>
          <a:ea typeface="Lucida Sans"/>
          <a:cs typeface="Lucida Sans"/>
        </a:defRPr>
      </a:lvl8pPr>
      <a:lvl9pPr marL="1828800" algn="l" rtl="0" fontAlgn="base">
        <a:spcBef>
          <a:spcPct val="0"/>
        </a:spcBef>
        <a:spcAft>
          <a:spcPct val="0"/>
        </a:spcAft>
        <a:defRPr sz="3200">
          <a:solidFill>
            <a:srgbClr val="002596"/>
          </a:solidFill>
          <a:latin typeface="Lucida Sans"/>
          <a:ea typeface="Lucida Sans"/>
          <a:cs typeface="Lucida Sans"/>
        </a:defRPr>
      </a:lvl9pPr>
    </p:titleStyle>
    <p:bodyStyle>
      <a:lvl1pPr marL="342900" indent="-342900" algn="l" rtl="0" eaLnBrk="0" fontAlgn="base" hangingPunct="0">
        <a:spcBef>
          <a:spcPct val="20000"/>
        </a:spcBef>
        <a:spcAft>
          <a:spcPct val="0"/>
        </a:spcAft>
        <a:buFont typeface="Wingdings" pitchFamily="2" charset="2"/>
        <a:buChar char="§"/>
        <a:defRPr sz="1600" kern="1200">
          <a:solidFill>
            <a:srgbClr val="595959"/>
          </a:solidFill>
          <a:latin typeface="Lucida Sans"/>
          <a:ea typeface="Lucida Sans"/>
          <a:cs typeface="Lucida Sans"/>
        </a:defRPr>
      </a:lvl1pPr>
      <a:lvl2pPr marL="742950" indent="-285750" algn="l" rtl="0" eaLnBrk="0" fontAlgn="base" hangingPunct="0">
        <a:spcBef>
          <a:spcPct val="20000"/>
        </a:spcBef>
        <a:spcAft>
          <a:spcPct val="0"/>
        </a:spcAft>
        <a:buFont typeface="Wingdings" pitchFamily="2" charset="2"/>
        <a:buChar char="§"/>
        <a:defRPr sz="1400" kern="1200">
          <a:solidFill>
            <a:srgbClr val="595959"/>
          </a:solidFill>
          <a:latin typeface="Lucida Sans"/>
          <a:ea typeface="Lucida Sans"/>
          <a:cs typeface="Lucida Sans"/>
        </a:defRPr>
      </a:lvl2pPr>
      <a:lvl3pPr marL="1143000" indent="-228600" algn="l" rtl="0" eaLnBrk="0" fontAlgn="base" hangingPunct="0">
        <a:spcBef>
          <a:spcPct val="20000"/>
        </a:spcBef>
        <a:spcAft>
          <a:spcPct val="0"/>
        </a:spcAft>
        <a:buFont typeface="Wingdings" pitchFamily="2" charset="2"/>
        <a:buChar char="§"/>
        <a:defRPr sz="1200" kern="1200">
          <a:solidFill>
            <a:srgbClr val="595959"/>
          </a:solidFill>
          <a:latin typeface="Lucida Sans"/>
          <a:ea typeface="Lucida Sans"/>
          <a:cs typeface="Lucida Sans"/>
        </a:defRPr>
      </a:lvl3pPr>
      <a:lvl4pPr marL="1600200" indent="-228600" algn="l" rtl="0" eaLnBrk="0" fontAlgn="base" hangingPunct="0">
        <a:spcBef>
          <a:spcPct val="20000"/>
        </a:spcBef>
        <a:spcAft>
          <a:spcPct val="0"/>
        </a:spcAft>
        <a:buFont typeface="Wingdings" pitchFamily="2" charset="2"/>
        <a:buChar char="§"/>
        <a:defRPr sz="1200" kern="1200">
          <a:solidFill>
            <a:srgbClr val="595959"/>
          </a:solidFill>
          <a:latin typeface="Lucida Sans"/>
          <a:ea typeface="Lucida Sans"/>
          <a:cs typeface="Lucida Sans"/>
        </a:defRPr>
      </a:lvl4pPr>
      <a:lvl5pPr marL="2057400" indent="-228600" algn="l" rtl="0" eaLnBrk="0" fontAlgn="base" hangingPunct="0">
        <a:spcBef>
          <a:spcPct val="20000"/>
        </a:spcBef>
        <a:spcAft>
          <a:spcPct val="0"/>
        </a:spcAft>
        <a:buFont typeface="Wingdings" pitchFamily="2" charset="2"/>
        <a:buChar char="§"/>
        <a:defRPr sz="1200" kern="1200">
          <a:solidFill>
            <a:srgbClr val="595959"/>
          </a:solidFill>
          <a:latin typeface="Lucida Sans"/>
          <a:ea typeface="Lucida Sans"/>
          <a:cs typeface="Lucida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092200" y="538163"/>
            <a:ext cx="74263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title style</a:t>
            </a:r>
          </a:p>
        </p:txBody>
      </p:sp>
      <p:sp>
        <p:nvSpPr>
          <p:cNvPr id="3075" name="Text Placeholder 2"/>
          <p:cNvSpPr>
            <a:spLocks noGrp="1"/>
          </p:cNvSpPr>
          <p:nvPr>
            <p:ph type="body" idx="1"/>
          </p:nvPr>
        </p:nvSpPr>
        <p:spPr bwMode="auto">
          <a:xfrm>
            <a:off x="1092200" y="1600200"/>
            <a:ext cx="742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6" name="Slide Number Placeholder 5"/>
          <p:cNvSpPr>
            <a:spLocks noGrp="1"/>
          </p:cNvSpPr>
          <p:nvPr>
            <p:ph type="sldNum" sz="quarter" idx="4"/>
          </p:nvPr>
        </p:nvSpPr>
        <p:spPr>
          <a:xfrm>
            <a:off x="4256088" y="6427788"/>
            <a:ext cx="390525" cy="328612"/>
          </a:xfrm>
          <a:prstGeom prst="rect">
            <a:avLst/>
          </a:prstGeom>
        </p:spPr>
        <p:txBody>
          <a:bodyPr vert="horz" lIns="91440" tIns="45720" rIns="91440" bIns="45720" rtlCol="0" anchor="ctr"/>
          <a:lstStyle>
            <a:lvl1pPr algn="l" eaLnBrk="1" fontAlgn="auto" hangingPunct="1">
              <a:spcBef>
                <a:spcPts val="0"/>
              </a:spcBef>
              <a:spcAft>
                <a:spcPts val="0"/>
              </a:spcAft>
              <a:defRPr sz="1000" b="0">
                <a:solidFill>
                  <a:srgbClr val="002596"/>
                </a:solidFill>
                <a:latin typeface="LucidaSans Roman"/>
                <a:ea typeface="+mn-ea"/>
                <a:cs typeface="LucidaSans Roman"/>
              </a:defRPr>
            </a:lvl1pPr>
          </a:lstStyle>
          <a:p>
            <a:pPr>
              <a:defRPr/>
            </a:pPr>
            <a:fld id="{BD226CE9-EF52-4DE8-ABED-0FBB56C80D3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Lst>
  <p:hf hdr="0" dt="0"/>
  <p:txStyles>
    <p:titleStyle>
      <a:lvl1pPr algn="l" rtl="0" eaLnBrk="0" fontAlgn="base" hangingPunct="0">
        <a:spcBef>
          <a:spcPct val="0"/>
        </a:spcBef>
        <a:spcAft>
          <a:spcPct val="0"/>
        </a:spcAft>
        <a:defRPr sz="3200" kern="1200">
          <a:solidFill>
            <a:srgbClr val="002596"/>
          </a:solidFill>
          <a:latin typeface="Lucida Sans"/>
          <a:ea typeface="Lucida Sans"/>
          <a:cs typeface="Lucida Sans"/>
        </a:defRPr>
      </a:lvl1pPr>
      <a:lvl2pPr algn="l" rtl="0" eaLnBrk="0" fontAlgn="base" hangingPunct="0">
        <a:spcBef>
          <a:spcPct val="0"/>
        </a:spcBef>
        <a:spcAft>
          <a:spcPct val="0"/>
        </a:spcAft>
        <a:defRPr sz="3200">
          <a:solidFill>
            <a:srgbClr val="002596"/>
          </a:solidFill>
          <a:latin typeface="Lucida Sans"/>
          <a:ea typeface="Lucida Sans"/>
          <a:cs typeface="Lucida Sans"/>
        </a:defRPr>
      </a:lvl2pPr>
      <a:lvl3pPr algn="l" rtl="0" eaLnBrk="0" fontAlgn="base" hangingPunct="0">
        <a:spcBef>
          <a:spcPct val="0"/>
        </a:spcBef>
        <a:spcAft>
          <a:spcPct val="0"/>
        </a:spcAft>
        <a:defRPr sz="3200">
          <a:solidFill>
            <a:srgbClr val="002596"/>
          </a:solidFill>
          <a:latin typeface="Lucida Sans"/>
          <a:ea typeface="Lucida Sans"/>
          <a:cs typeface="Lucida Sans"/>
        </a:defRPr>
      </a:lvl3pPr>
      <a:lvl4pPr algn="l" rtl="0" eaLnBrk="0" fontAlgn="base" hangingPunct="0">
        <a:spcBef>
          <a:spcPct val="0"/>
        </a:spcBef>
        <a:spcAft>
          <a:spcPct val="0"/>
        </a:spcAft>
        <a:defRPr sz="3200">
          <a:solidFill>
            <a:srgbClr val="002596"/>
          </a:solidFill>
          <a:latin typeface="Lucida Sans"/>
          <a:ea typeface="Lucida Sans"/>
          <a:cs typeface="Lucida Sans"/>
        </a:defRPr>
      </a:lvl4pPr>
      <a:lvl5pPr algn="l" rtl="0" eaLnBrk="0" fontAlgn="base" hangingPunct="0">
        <a:spcBef>
          <a:spcPct val="0"/>
        </a:spcBef>
        <a:spcAft>
          <a:spcPct val="0"/>
        </a:spcAft>
        <a:defRPr sz="3200">
          <a:solidFill>
            <a:srgbClr val="002596"/>
          </a:solidFill>
          <a:latin typeface="Lucida Sans"/>
          <a:ea typeface="Lucida Sans"/>
          <a:cs typeface="Lucida Sans"/>
        </a:defRPr>
      </a:lvl5pPr>
      <a:lvl6pPr marL="457200" algn="l" rtl="0" fontAlgn="base">
        <a:spcBef>
          <a:spcPct val="0"/>
        </a:spcBef>
        <a:spcAft>
          <a:spcPct val="0"/>
        </a:spcAft>
        <a:defRPr sz="3200">
          <a:solidFill>
            <a:srgbClr val="002596"/>
          </a:solidFill>
          <a:latin typeface="Lucida Sans"/>
          <a:ea typeface="Lucida Sans"/>
          <a:cs typeface="Lucida Sans"/>
        </a:defRPr>
      </a:lvl6pPr>
      <a:lvl7pPr marL="914400" algn="l" rtl="0" fontAlgn="base">
        <a:spcBef>
          <a:spcPct val="0"/>
        </a:spcBef>
        <a:spcAft>
          <a:spcPct val="0"/>
        </a:spcAft>
        <a:defRPr sz="3200">
          <a:solidFill>
            <a:srgbClr val="002596"/>
          </a:solidFill>
          <a:latin typeface="Lucida Sans"/>
          <a:ea typeface="Lucida Sans"/>
          <a:cs typeface="Lucida Sans"/>
        </a:defRPr>
      </a:lvl7pPr>
      <a:lvl8pPr marL="1371600" algn="l" rtl="0" fontAlgn="base">
        <a:spcBef>
          <a:spcPct val="0"/>
        </a:spcBef>
        <a:spcAft>
          <a:spcPct val="0"/>
        </a:spcAft>
        <a:defRPr sz="3200">
          <a:solidFill>
            <a:srgbClr val="002596"/>
          </a:solidFill>
          <a:latin typeface="Lucida Sans"/>
          <a:ea typeface="Lucida Sans"/>
          <a:cs typeface="Lucida Sans"/>
        </a:defRPr>
      </a:lvl8pPr>
      <a:lvl9pPr marL="1828800" algn="l" rtl="0" fontAlgn="base">
        <a:spcBef>
          <a:spcPct val="0"/>
        </a:spcBef>
        <a:spcAft>
          <a:spcPct val="0"/>
        </a:spcAft>
        <a:defRPr sz="3200">
          <a:solidFill>
            <a:srgbClr val="002596"/>
          </a:solidFill>
          <a:latin typeface="Lucida Sans"/>
          <a:ea typeface="Lucida Sans"/>
          <a:cs typeface="Lucida Sans"/>
        </a:defRPr>
      </a:lvl9pPr>
    </p:titleStyle>
    <p:bodyStyle>
      <a:lvl1pPr marL="342900" indent="-342900" algn="l" rtl="0" eaLnBrk="0" fontAlgn="base" hangingPunct="0">
        <a:spcBef>
          <a:spcPct val="20000"/>
        </a:spcBef>
        <a:spcAft>
          <a:spcPct val="0"/>
        </a:spcAft>
        <a:buFont typeface="Wingdings" pitchFamily="2" charset="2"/>
        <a:buChar char="§"/>
        <a:defRPr sz="1600" kern="1200">
          <a:solidFill>
            <a:srgbClr val="595959"/>
          </a:solidFill>
          <a:latin typeface="Lucida Sans"/>
          <a:ea typeface="Lucida Sans"/>
          <a:cs typeface="Lucida Sans"/>
        </a:defRPr>
      </a:lvl1pPr>
      <a:lvl2pPr marL="742950" indent="-285750" algn="l" rtl="0" eaLnBrk="0" fontAlgn="base" hangingPunct="0">
        <a:spcBef>
          <a:spcPct val="20000"/>
        </a:spcBef>
        <a:spcAft>
          <a:spcPct val="0"/>
        </a:spcAft>
        <a:buFont typeface="Wingdings" pitchFamily="2" charset="2"/>
        <a:buChar char="§"/>
        <a:defRPr sz="1400" kern="1200">
          <a:solidFill>
            <a:srgbClr val="595959"/>
          </a:solidFill>
          <a:latin typeface="Lucida Sans"/>
          <a:ea typeface="Lucida Sans"/>
          <a:cs typeface="Lucida Sans"/>
        </a:defRPr>
      </a:lvl2pPr>
      <a:lvl3pPr marL="1143000" indent="-228600" algn="l" rtl="0" eaLnBrk="0" fontAlgn="base" hangingPunct="0">
        <a:spcBef>
          <a:spcPct val="20000"/>
        </a:spcBef>
        <a:spcAft>
          <a:spcPct val="0"/>
        </a:spcAft>
        <a:buFont typeface="Wingdings" pitchFamily="2" charset="2"/>
        <a:buChar char="§"/>
        <a:defRPr sz="1200" kern="1200">
          <a:solidFill>
            <a:srgbClr val="595959"/>
          </a:solidFill>
          <a:latin typeface="Lucida Sans"/>
          <a:ea typeface="Lucida Sans"/>
          <a:cs typeface="Lucida Sans"/>
        </a:defRPr>
      </a:lvl3pPr>
      <a:lvl4pPr marL="1600200" indent="-228600" algn="l" rtl="0" eaLnBrk="0" fontAlgn="base" hangingPunct="0">
        <a:spcBef>
          <a:spcPct val="20000"/>
        </a:spcBef>
        <a:spcAft>
          <a:spcPct val="0"/>
        </a:spcAft>
        <a:buFont typeface="Wingdings" pitchFamily="2" charset="2"/>
        <a:buChar char="§"/>
        <a:defRPr sz="1200" kern="1200">
          <a:solidFill>
            <a:srgbClr val="595959"/>
          </a:solidFill>
          <a:latin typeface="Lucida Sans"/>
          <a:ea typeface="Lucida Sans"/>
          <a:cs typeface="Lucida Sans"/>
        </a:defRPr>
      </a:lvl4pPr>
      <a:lvl5pPr marL="2057400" indent="-228600" algn="l" rtl="0" eaLnBrk="0" fontAlgn="base" hangingPunct="0">
        <a:spcBef>
          <a:spcPct val="20000"/>
        </a:spcBef>
        <a:spcAft>
          <a:spcPct val="0"/>
        </a:spcAft>
        <a:buFont typeface="Wingdings" pitchFamily="2" charset="2"/>
        <a:buChar char="§"/>
        <a:defRPr sz="1200" kern="1200">
          <a:solidFill>
            <a:srgbClr val="595959"/>
          </a:solidFill>
          <a:latin typeface="Lucida Sans"/>
          <a:ea typeface="Lucida Sans"/>
          <a:cs typeface="Lucida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2062" y="537579"/>
            <a:ext cx="7426024" cy="894289"/>
          </a:xfrm>
          <a:prstGeom prst="rect">
            <a:avLst/>
          </a:prstGeom>
        </p:spPr>
        <p:txBody>
          <a:bodyPr vert="horz" lIns="91440" tIns="45720" rIns="91440" bIns="45720" rtlCol="0" anchor="t">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2061" y="1600200"/>
            <a:ext cx="7426023"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4255296" y="6428462"/>
            <a:ext cx="390889" cy="328649"/>
          </a:xfrm>
          <a:prstGeom prst="rect">
            <a:avLst/>
          </a:prstGeom>
        </p:spPr>
        <p:txBody>
          <a:bodyPr vert="horz" lIns="91440" tIns="45720" rIns="91440" bIns="45720" rtlCol="0" anchor="ctr"/>
          <a:lstStyle>
            <a:lvl1pPr algn="l">
              <a:defRPr sz="1000" b="0">
                <a:solidFill>
                  <a:srgbClr val="002596"/>
                </a:solidFill>
                <a:latin typeface="LucidaSans Roman"/>
                <a:cs typeface="LucidaSans Roman"/>
              </a:defRPr>
            </a:lvl1pPr>
          </a:lstStyle>
          <a:p>
            <a:fld id="{72C2BF82-A7EA-419E-A6D8-59190EA55268}" type="slidenum">
              <a:rPr lang="en-US" smtClean="0"/>
              <a:pPr/>
              <a:t>‹#›</a:t>
            </a:fld>
            <a:endParaRPr lang="en-US" dirty="0"/>
          </a:p>
        </p:txBody>
      </p:sp>
    </p:spTree>
    <p:extLst>
      <p:ext uri="{BB962C8B-B14F-4D97-AF65-F5344CB8AC3E}">
        <p14:creationId xmlns:p14="http://schemas.microsoft.com/office/powerpoint/2010/main" val="1425532315"/>
      </p:ext>
    </p:extLst>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Lst>
  <p:hf hdr="0" dt="0"/>
  <p:txStyles>
    <p:titleStyle>
      <a:lvl1pPr algn="l" defTabSz="914400" rtl="0" eaLnBrk="1" latinLnBrk="0" hangingPunct="1">
        <a:spcBef>
          <a:spcPct val="0"/>
        </a:spcBef>
        <a:buNone/>
        <a:defRPr sz="3200" b="0" kern="1200">
          <a:solidFill>
            <a:srgbClr val="002596"/>
          </a:solidFill>
          <a:latin typeface="Lucida Sans"/>
          <a:ea typeface="+mj-ea"/>
          <a:cs typeface="Lucida Sans"/>
        </a:defRPr>
      </a:lvl1pPr>
    </p:titleStyle>
    <p:bodyStyle>
      <a:lvl1pPr marL="342900" indent="-342900" algn="l" defTabSz="914400" rtl="0" eaLnBrk="1" latinLnBrk="0" hangingPunct="1">
        <a:spcBef>
          <a:spcPct val="20000"/>
        </a:spcBef>
        <a:buFont typeface="Wingdings" pitchFamily="2" charset="2"/>
        <a:buChar char="§"/>
        <a:defRPr sz="1600" kern="1200">
          <a:solidFill>
            <a:srgbClr val="595959"/>
          </a:solidFill>
          <a:latin typeface="Lucida Sans"/>
          <a:ea typeface="+mn-ea"/>
          <a:cs typeface="Lucida Sans"/>
        </a:defRPr>
      </a:lvl1pPr>
      <a:lvl2pPr marL="742950" indent="-285750" algn="l" defTabSz="914400" rtl="0" eaLnBrk="1" latinLnBrk="0" hangingPunct="1">
        <a:spcBef>
          <a:spcPct val="20000"/>
        </a:spcBef>
        <a:buFont typeface="Wingdings" pitchFamily="2" charset="2"/>
        <a:buChar char="§"/>
        <a:defRPr sz="1400" kern="1200">
          <a:solidFill>
            <a:srgbClr val="595959"/>
          </a:solidFill>
          <a:latin typeface="Lucida Sans"/>
          <a:ea typeface="+mn-ea"/>
          <a:cs typeface="Lucida Sans"/>
        </a:defRPr>
      </a:lvl2pPr>
      <a:lvl3pPr marL="11430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3pPr>
      <a:lvl4pPr marL="16002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4pPr>
      <a:lvl5pPr marL="2057400" indent="-228600" algn="l" defTabSz="914400" rtl="0" eaLnBrk="1" latinLnBrk="0" hangingPunct="1">
        <a:spcBef>
          <a:spcPct val="20000"/>
        </a:spcBef>
        <a:buFont typeface="Wingdings" pitchFamily="2" charset="2"/>
        <a:buChar char="§"/>
        <a:defRPr sz="1200" kern="1200">
          <a:solidFill>
            <a:srgbClr val="595959"/>
          </a:solidFill>
          <a:latin typeface="Lucida Sans"/>
          <a:ea typeface="+mn-ea"/>
          <a:cs typeface="Lucida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ctrTitle"/>
          </p:nvPr>
        </p:nvSpPr>
        <p:spPr>
          <a:xfrm>
            <a:off x="1331640" y="1988840"/>
            <a:ext cx="7191375" cy="1656184"/>
          </a:xfrm>
        </p:spPr>
        <p:txBody>
          <a:bodyPr/>
          <a:lstStyle/>
          <a:p>
            <a:pPr eaLnBrk="1" hangingPunct="1"/>
            <a:r>
              <a:rPr lang="it-IT" altLang="it-IT" sz="3600" b="1" dirty="0">
                <a:solidFill>
                  <a:srgbClr val="FFFF00"/>
                </a:solidFill>
                <a:latin typeface="Lucida Sans" charset="0"/>
                <a:ea typeface="Lucida Sans" charset="0"/>
                <a:cs typeface="Lucida Sans" charset="0"/>
              </a:rPr>
              <a:t>SAFETY</a:t>
            </a:r>
            <a:br>
              <a:rPr lang="it-IT" altLang="it-IT" sz="3600" b="1" dirty="0">
                <a:latin typeface="Lucida Sans" charset="0"/>
                <a:ea typeface="Lucida Sans" charset="0"/>
                <a:cs typeface="Lucida Sans" charset="0"/>
              </a:rPr>
            </a:br>
            <a:r>
              <a:rPr lang="it-IT" altLang="it-IT" sz="3600" b="1" dirty="0">
                <a:latin typeface="Lucida Sans" charset="0"/>
                <a:ea typeface="Lucida Sans" charset="0"/>
                <a:cs typeface="Lucida Sans" charset="0"/>
              </a:rPr>
              <a:t>LASER SENTINEL</a:t>
            </a:r>
            <a:br>
              <a:rPr lang="it-IT" altLang="it-IT" sz="3600" b="1" dirty="0">
                <a:latin typeface="Lucida Sans" charset="0"/>
                <a:ea typeface="Lucida Sans" charset="0"/>
                <a:cs typeface="Lucida Sans" charset="0"/>
              </a:rPr>
            </a:br>
            <a:br>
              <a:rPr lang="it-IT" altLang="it-IT" sz="3600" b="1" dirty="0">
                <a:latin typeface="Lucida Sans" charset="0"/>
                <a:ea typeface="Lucida Sans" charset="0"/>
                <a:cs typeface="Lucida Sans" charset="0"/>
              </a:rPr>
            </a:br>
            <a:endParaRPr lang="it-IT" altLang="it-IT" sz="3600" dirty="0">
              <a:latin typeface="Lucida Sans" charset="0"/>
              <a:ea typeface="Lucida Sans" charset="0"/>
              <a:cs typeface="Lucida Sans" charset="0"/>
            </a:endParaRPr>
          </a:p>
        </p:txBody>
      </p:sp>
      <p:sp>
        <p:nvSpPr>
          <p:cNvPr id="18435" name="Segnaposto testo 2"/>
          <p:cNvSpPr>
            <a:spLocks noGrp="1"/>
          </p:cNvSpPr>
          <p:nvPr>
            <p:ph type="body" sz="quarter" idx="14"/>
          </p:nvPr>
        </p:nvSpPr>
        <p:spPr>
          <a:xfrm>
            <a:off x="2468563" y="6022975"/>
            <a:ext cx="4811712" cy="355600"/>
          </a:xfrm>
        </p:spPr>
        <p:txBody>
          <a:bodyPr/>
          <a:lstStyle/>
          <a:p>
            <a:pPr eaLnBrk="1" hangingPunct="1"/>
            <a:r>
              <a:rPr lang="en-US" altLang="it-IT" dirty="0">
                <a:latin typeface="Lucida Sans" charset="0"/>
                <a:ea typeface="Lucida Sans" charset="0"/>
                <a:cs typeface="Lucida Sans" charset="0"/>
              </a:rPr>
              <a:t>December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971600" y="1428382"/>
            <a:ext cx="4536504"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A system of Master and Slaves can send out measurement data that can be used for</a:t>
            </a:r>
            <a:endParaRPr kumimoji="0" lang="it-IT"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 </a:t>
            </a:r>
            <a:r>
              <a:rPr kumimoji="0" lang="it-IT" sz="18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mn-cs"/>
              </a:rPr>
              <a:t>direct</a:t>
            </a:r>
            <a:r>
              <a:rPr kumimoji="0" lang="it-IT"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a:t>
            </a:r>
            <a:r>
              <a:rPr kumimoji="0" lang="it-IT" sz="18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mn-cs"/>
              </a:rPr>
              <a:t>navigation</a:t>
            </a:r>
            <a:endParaRPr kumimoji="0" lang="it-IT"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a:p>
            <a:pPr marL="895350" marR="0" lvl="0" indent="0" algn="l"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 fine-</a:t>
            </a:r>
            <a:r>
              <a:rPr kumimoji="0" lang="it-IT" sz="18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mn-cs"/>
              </a:rPr>
              <a:t>tune</a:t>
            </a:r>
            <a:r>
              <a:rPr kumimoji="0" lang="it-IT"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the position of te </a:t>
            </a:r>
            <a:r>
              <a:rPr kumimoji="0" lang="it-IT" sz="18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mn-cs"/>
              </a:rPr>
              <a:t>vehicle</a:t>
            </a:r>
            <a:r>
              <a:rPr kumimoji="0" lang="it-IT"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in </a:t>
            </a:r>
            <a:r>
              <a:rPr kumimoji="0" lang="it-IT" sz="18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mn-cs"/>
              </a:rPr>
              <a:t>addition</a:t>
            </a:r>
            <a:r>
              <a:rPr kumimoji="0" lang="it-IT"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 to </a:t>
            </a:r>
            <a:r>
              <a:rPr kumimoji="0" lang="it-IT" sz="18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mn-cs"/>
              </a:rPr>
              <a:t>navigation</a:t>
            </a:r>
            <a:endParaRPr kumimoji="0" lang="it-IT"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a:p>
            <a:pPr marL="895350" marR="0" lvl="0" indent="0" algn="l" defTabSz="914400" rtl="0" eaLnBrk="0" fontAlgn="base" latinLnBrk="0" hangingPunct="0">
              <a:lnSpc>
                <a:spcPct val="100000"/>
              </a:lnSpc>
              <a:spcBef>
                <a:spcPct val="0"/>
              </a:spcBef>
              <a:spcAft>
                <a:spcPct val="0"/>
              </a:spcAft>
              <a:buClrTx/>
              <a:buSzTx/>
              <a:buFontTx/>
              <a:buNone/>
              <a:tabLst/>
              <a:defRPr/>
            </a:pPr>
            <a:endParaRPr lang="en-US" sz="1800" dirty="0">
              <a:solidFill>
                <a:prstClr val="black"/>
              </a:solidFill>
            </a:endParaRPr>
          </a:p>
          <a:p>
            <a:pPr marL="895350"/>
            <a:endParaRPr lang="it-IT" sz="1800" dirty="0">
              <a:solidFill>
                <a:prstClr val="black"/>
              </a:solidFill>
            </a:endParaRPr>
          </a:p>
        </p:txBody>
      </p:sp>
      <p:sp>
        <p:nvSpPr>
          <p:cNvPr id="4" name="Titolo 1"/>
          <p:cNvSpPr txBox="1">
            <a:spLocks/>
          </p:cNvSpPr>
          <p:nvPr/>
        </p:nvSpPr>
        <p:spPr>
          <a:xfrm>
            <a:off x="4572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4000" b="0" i="0" u="none" strike="noStrike" kern="1200" cap="none" spc="0" normalizeH="0" baseline="0" noProof="0">
              <a:ln>
                <a:noFill/>
              </a:ln>
              <a:solidFill>
                <a:prstClr val="black"/>
              </a:solidFill>
              <a:effectLst/>
              <a:uLnTx/>
              <a:uFillTx/>
              <a:latin typeface="Calibri"/>
              <a:ea typeface="+mj-ea"/>
              <a:cs typeface="+mj-cs"/>
            </a:endParaRPr>
          </a:p>
        </p:txBody>
      </p:sp>
      <p:sp>
        <p:nvSpPr>
          <p:cNvPr id="6" name="Titolo 1"/>
          <p:cNvSpPr txBox="1">
            <a:spLocks/>
          </p:cNvSpPr>
          <p:nvPr/>
        </p:nvSpPr>
        <p:spPr>
          <a:xfrm>
            <a:off x="609600" y="1970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4000" b="0" i="0" u="none" strike="noStrike" kern="1200" cap="none" spc="0" normalizeH="0" baseline="0" noProof="0" dirty="0">
                <a:ln>
                  <a:noFill/>
                </a:ln>
                <a:solidFill>
                  <a:prstClr val="black"/>
                </a:solidFill>
                <a:effectLst/>
                <a:uLnTx/>
                <a:uFillTx/>
                <a:latin typeface="Calibri"/>
                <a:ea typeface="+mj-ea"/>
                <a:cs typeface="+mj-cs"/>
              </a:rPr>
              <a:t>Key Selling </a:t>
            </a:r>
            <a:r>
              <a:rPr lang="it-IT" sz="4000" dirty="0">
                <a:solidFill>
                  <a:prstClr val="black"/>
                </a:solidFill>
                <a:latin typeface="Calibri"/>
              </a:rPr>
              <a:t>P</a:t>
            </a:r>
            <a:r>
              <a:rPr kumimoji="0" lang="it-IT" sz="4000" b="0" i="0" u="none" strike="noStrike" kern="1200" cap="none" spc="0" normalizeH="0" baseline="0" noProof="0" dirty="0">
                <a:ln>
                  <a:noFill/>
                </a:ln>
                <a:solidFill>
                  <a:prstClr val="black"/>
                </a:solidFill>
                <a:effectLst/>
                <a:uLnTx/>
                <a:uFillTx/>
                <a:latin typeface="Calibri"/>
                <a:ea typeface="+mj-ea"/>
                <a:cs typeface="+mj-cs"/>
              </a:rPr>
              <a:t>oint: measurement data</a:t>
            </a:r>
          </a:p>
        </p:txBody>
      </p:sp>
      <p:pic>
        <p:nvPicPr>
          <p:cNvPr id="8" name="Immagine 7"/>
          <p:cNvPicPr/>
          <p:nvPr/>
        </p:nvPicPr>
        <p:blipFill>
          <a:blip r:embed="rId2"/>
          <a:stretch>
            <a:fillRect/>
          </a:stretch>
        </p:blipFill>
        <p:spPr>
          <a:xfrm>
            <a:off x="5508104" y="1481462"/>
            <a:ext cx="3510915" cy="4498975"/>
          </a:xfrm>
          <a:prstGeom prst="rect">
            <a:avLst/>
          </a:prstGeom>
        </p:spPr>
      </p:pic>
      <p:sp>
        <p:nvSpPr>
          <p:cNvPr id="11" name="CasellaDiTesto 10">
            <a:extLst>
              <a:ext uri="{FF2B5EF4-FFF2-40B4-BE49-F238E27FC236}">
                <a16:creationId xmlns:a16="http://schemas.microsoft.com/office/drawing/2014/main" id="{B43FD853-D2E5-433F-B2F6-3A0727D7FEEB}"/>
              </a:ext>
            </a:extLst>
          </p:cNvPr>
          <p:cNvSpPr txBox="1"/>
          <p:nvPr/>
        </p:nvSpPr>
        <p:spPr>
          <a:xfrm>
            <a:off x="918412" y="3429000"/>
            <a:ext cx="4805715"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The measurement protocol gives: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dirty="0">
              <a:solidFill>
                <a:prstClr val="black"/>
              </a:solidFill>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lang="en-US" sz="1800" dirty="0">
                <a:solidFill>
                  <a:prstClr val="black"/>
                </a:solidFill>
              </a:rPr>
              <a:t>The distance of a point every 0.1° for Master</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lang="en-US" sz="1800" dirty="0">
                <a:solidFill>
                  <a:prstClr val="black"/>
                </a:solidFill>
              </a:rPr>
              <a:t>The distance of a point every 0.5° for each slave</a:t>
            </a: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lang="en-US" sz="1800" dirty="0">
                <a:solidFill>
                  <a:prstClr val="black"/>
                </a:solidFill>
              </a:rPr>
              <a:t>A timestamp for each cycle of measurements</a:t>
            </a:r>
          </a:p>
          <a:p>
            <a:pPr marL="895350" marR="0" lvl="0" indent="0" algn="l" defTabSz="914400" rtl="0" eaLnBrk="0" fontAlgn="base" latinLnBrk="0" hangingPunct="0">
              <a:lnSpc>
                <a:spcPct val="100000"/>
              </a:lnSpc>
              <a:spcBef>
                <a:spcPct val="0"/>
              </a:spcBef>
              <a:spcAft>
                <a:spcPct val="0"/>
              </a:spcAft>
              <a:buClrTx/>
              <a:buSzTx/>
              <a:buFontTx/>
              <a:buNone/>
              <a:tabLst/>
              <a:defRPr/>
            </a:pPr>
            <a:endParaRPr lang="en-US" sz="1800" dirty="0">
              <a:solidFill>
                <a:prstClr val="black"/>
              </a:solidFill>
            </a:endParaRPr>
          </a:p>
          <a:p>
            <a:pPr marL="895350"/>
            <a:endParaRPr lang="it-IT" sz="1800" dirty="0">
              <a:solidFill>
                <a:prstClr val="black"/>
              </a:solidFill>
            </a:endParaRPr>
          </a:p>
        </p:txBody>
      </p:sp>
      <p:sp>
        <p:nvSpPr>
          <p:cNvPr id="12" name="Esplosione: 8 punte 11">
            <a:extLst>
              <a:ext uri="{FF2B5EF4-FFF2-40B4-BE49-F238E27FC236}">
                <a16:creationId xmlns:a16="http://schemas.microsoft.com/office/drawing/2014/main" id="{AA2E2B91-CF6C-4189-83F1-3AC47F894A78}"/>
              </a:ext>
            </a:extLst>
          </p:cNvPr>
          <p:cNvSpPr/>
          <p:nvPr/>
        </p:nvSpPr>
        <p:spPr>
          <a:xfrm>
            <a:off x="7452320" y="1035768"/>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168453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3608" y="1383679"/>
            <a:ext cx="3888432" cy="2066281"/>
          </a:xfrm>
        </p:spPr>
        <p:txBody>
          <a:bodyPr/>
          <a:lstStyle/>
          <a:p>
            <a:pPr marL="0" indent="0">
              <a:buNone/>
            </a:pPr>
            <a:r>
              <a:rPr lang="it-IT" dirty="0" err="1">
                <a:solidFill>
                  <a:schemeClr val="tx1"/>
                </a:solidFill>
              </a:rPr>
              <a:t>Safe</a:t>
            </a:r>
            <a:r>
              <a:rPr lang="it-IT" dirty="0">
                <a:solidFill>
                  <a:schemeClr val="tx1"/>
                </a:solidFill>
              </a:rPr>
              <a:t> zone maximum </a:t>
            </a:r>
            <a:r>
              <a:rPr lang="it-IT" dirty="0" err="1">
                <a:solidFill>
                  <a:schemeClr val="tx1"/>
                </a:solidFill>
              </a:rPr>
              <a:t>radius</a:t>
            </a:r>
            <a:r>
              <a:rPr lang="it-IT" dirty="0">
                <a:solidFill>
                  <a:schemeClr val="tx1"/>
                </a:solidFill>
              </a:rPr>
              <a:t> </a:t>
            </a:r>
            <a:r>
              <a:rPr lang="it-IT" dirty="0" err="1">
                <a:solidFill>
                  <a:schemeClr val="tx1"/>
                </a:solidFill>
              </a:rPr>
              <a:t>is</a:t>
            </a:r>
            <a:r>
              <a:rPr lang="it-IT" dirty="0">
                <a:solidFill>
                  <a:schemeClr val="tx1"/>
                </a:solidFill>
              </a:rPr>
              <a:t> </a:t>
            </a:r>
            <a:r>
              <a:rPr lang="it-IT" dirty="0" err="1">
                <a:solidFill>
                  <a:schemeClr val="tx1"/>
                </a:solidFill>
              </a:rPr>
              <a:t>linked</a:t>
            </a:r>
            <a:r>
              <a:rPr lang="it-IT" dirty="0">
                <a:solidFill>
                  <a:schemeClr val="tx1"/>
                </a:solidFill>
              </a:rPr>
              <a:t> to the </a:t>
            </a:r>
            <a:r>
              <a:rPr lang="it-IT" dirty="0" err="1">
                <a:solidFill>
                  <a:schemeClr val="tx1"/>
                </a:solidFill>
              </a:rPr>
              <a:t>detection</a:t>
            </a:r>
            <a:r>
              <a:rPr lang="it-IT" dirty="0">
                <a:solidFill>
                  <a:schemeClr val="tx1"/>
                </a:solidFill>
              </a:rPr>
              <a:t> (5.5m)</a:t>
            </a:r>
          </a:p>
          <a:p>
            <a:pPr marL="0" indent="0">
              <a:buNone/>
            </a:pPr>
            <a:r>
              <a:rPr lang="it-IT" dirty="0" err="1">
                <a:solidFill>
                  <a:schemeClr val="tx1"/>
                </a:solidFill>
              </a:rPr>
              <a:t>Warning</a:t>
            </a:r>
            <a:r>
              <a:rPr lang="it-IT" dirty="0">
                <a:solidFill>
                  <a:schemeClr val="tx1"/>
                </a:solidFill>
              </a:rPr>
              <a:t> </a:t>
            </a:r>
            <a:r>
              <a:rPr lang="it-IT" dirty="0" err="1">
                <a:solidFill>
                  <a:schemeClr val="tx1"/>
                </a:solidFill>
              </a:rPr>
              <a:t>zones</a:t>
            </a:r>
            <a:r>
              <a:rPr lang="it-IT" dirty="0">
                <a:solidFill>
                  <a:schemeClr val="tx1"/>
                </a:solidFill>
              </a:rPr>
              <a:t> can be </a:t>
            </a:r>
            <a:r>
              <a:rPr lang="it-IT" dirty="0" err="1">
                <a:solidFill>
                  <a:schemeClr val="tx1"/>
                </a:solidFill>
              </a:rPr>
              <a:t>designed</a:t>
            </a:r>
            <a:r>
              <a:rPr lang="it-IT" dirty="0">
                <a:solidFill>
                  <a:schemeClr val="tx1"/>
                </a:solidFill>
              </a:rPr>
              <a:t> up to 40 m</a:t>
            </a: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en-US" b="1" dirty="0">
              <a:solidFill>
                <a:schemeClr val="tx1"/>
              </a:solidFill>
            </a:endParaRPr>
          </a:p>
        </p:txBody>
      </p:sp>
      <p:sp>
        <p:nvSpPr>
          <p:cNvPr id="6" name="CasellaDiTesto 5"/>
          <p:cNvSpPr txBox="1"/>
          <p:nvPr/>
        </p:nvSpPr>
        <p:spPr>
          <a:xfrm flipH="1">
            <a:off x="1043608" y="5589240"/>
            <a:ext cx="7200800" cy="646331"/>
          </a:xfrm>
          <a:prstGeom prst="rect">
            <a:avLst/>
          </a:prstGeom>
          <a:solidFill>
            <a:srgbClr val="FFFF00"/>
          </a:solidFill>
        </p:spPr>
        <p:txBody>
          <a:bodyPr wrap="square" rtlCol="0">
            <a:spAutoFit/>
          </a:bodyPr>
          <a:lstStyle/>
          <a:p>
            <a:r>
              <a:rPr lang="it-IT" sz="1800" dirty="0">
                <a:solidFill>
                  <a:prstClr val="black"/>
                </a:solidFill>
              </a:rPr>
              <a:t>SLS-B5: 1 </a:t>
            </a:r>
            <a:r>
              <a:rPr lang="it-IT" sz="1800" dirty="0" err="1">
                <a:solidFill>
                  <a:prstClr val="black"/>
                </a:solidFill>
              </a:rPr>
              <a:t>safe</a:t>
            </a:r>
            <a:r>
              <a:rPr lang="it-IT" sz="1800" dirty="0">
                <a:solidFill>
                  <a:prstClr val="black"/>
                </a:solidFill>
              </a:rPr>
              <a:t> zone + 1 </a:t>
            </a:r>
            <a:r>
              <a:rPr lang="it-IT" sz="1800" dirty="0" err="1">
                <a:solidFill>
                  <a:prstClr val="black"/>
                </a:solidFill>
              </a:rPr>
              <a:t>warning</a:t>
            </a:r>
            <a:r>
              <a:rPr lang="it-IT" sz="1800" dirty="0">
                <a:solidFill>
                  <a:prstClr val="black"/>
                </a:solidFill>
              </a:rPr>
              <a:t> zone</a:t>
            </a:r>
          </a:p>
          <a:p>
            <a:r>
              <a:rPr lang="it-IT" sz="1800" dirty="0">
                <a:solidFill>
                  <a:prstClr val="black"/>
                </a:solidFill>
              </a:rPr>
              <a:t>SLS-SA5/SLS-M5 : 1 </a:t>
            </a:r>
            <a:r>
              <a:rPr lang="it-IT" sz="1800" dirty="0" err="1">
                <a:solidFill>
                  <a:prstClr val="black"/>
                </a:solidFill>
              </a:rPr>
              <a:t>safe</a:t>
            </a:r>
            <a:r>
              <a:rPr lang="it-IT" sz="1800" dirty="0">
                <a:solidFill>
                  <a:prstClr val="black"/>
                </a:solidFill>
              </a:rPr>
              <a:t> zone  + 2 </a:t>
            </a:r>
            <a:r>
              <a:rPr lang="it-IT" sz="1800" dirty="0" err="1">
                <a:solidFill>
                  <a:prstClr val="black"/>
                </a:solidFill>
              </a:rPr>
              <a:t>warning</a:t>
            </a:r>
            <a:r>
              <a:rPr lang="it-IT" sz="1800" dirty="0">
                <a:solidFill>
                  <a:prstClr val="black"/>
                </a:solidFill>
              </a:rPr>
              <a:t> </a:t>
            </a:r>
            <a:r>
              <a:rPr lang="it-IT" sz="1800" dirty="0" err="1">
                <a:solidFill>
                  <a:prstClr val="black"/>
                </a:solidFill>
              </a:rPr>
              <a:t>zones</a:t>
            </a:r>
            <a:endParaRPr lang="it-IT" sz="1800" dirty="0">
              <a:solidFill>
                <a:prstClr val="black"/>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325793"/>
            <a:ext cx="3776954" cy="209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olo 1"/>
          <p:cNvSpPr txBox="1">
            <a:spLocks/>
          </p:cNvSpPr>
          <p:nvPr/>
        </p:nvSpPr>
        <p:spPr bwMode="auto">
          <a:xfrm>
            <a:off x="1052431" y="374999"/>
            <a:ext cx="74263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kern="1200">
                <a:solidFill>
                  <a:srgbClr val="002596"/>
                </a:solidFill>
                <a:latin typeface="Lucida Sans"/>
                <a:ea typeface="Lucida Sans"/>
                <a:cs typeface="Lucida Sans"/>
              </a:defRPr>
            </a:lvl1pPr>
            <a:lvl2pPr algn="l" rtl="0" eaLnBrk="0" fontAlgn="base" hangingPunct="0">
              <a:spcBef>
                <a:spcPct val="0"/>
              </a:spcBef>
              <a:spcAft>
                <a:spcPct val="0"/>
              </a:spcAft>
              <a:defRPr sz="3200">
                <a:solidFill>
                  <a:srgbClr val="002596"/>
                </a:solidFill>
                <a:latin typeface="Lucida Sans"/>
                <a:ea typeface="Lucida Sans"/>
                <a:cs typeface="Lucida Sans"/>
              </a:defRPr>
            </a:lvl2pPr>
            <a:lvl3pPr algn="l" rtl="0" eaLnBrk="0" fontAlgn="base" hangingPunct="0">
              <a:spcBef>
                <a:spcPct val="0"/>
              </a:spcBef>
              <a:spcAft>
                <a:spcPct val="0"/>
              </a:spcAft>
              <a:defRPr sz="3200">
                <a:solidFill>
                  <a:srgbClr val="002596"/>
                </a:solidFill>
                <a:latin typeface="Lucida Sans"/>
                <a:ea typeface="Lucida Sans"/>
                <a:cs typeface="Lucida Sans"/>
              </a:defRPr>
            </a:lvl3pPr>
            <a:lvl4pPr algn="l" rtl="0" eaLnBrk="0" fontAlgn="base" hangingPunct="0">
              <a:spcBef>
                <a:spcPct val="0"/>
              </a:spcBef>
              <a:spcAft>
                <a:spcPct val="0"/>
              </a:spcAft>
              <a:defRPr sz="3200">
                <a:solidFill>
                  <a:srgbClr val="002596"/>
                </a:solidFill>
                <a:latin typeface="Lucida Sans"/>
                <a:ea typeface="Lucida Sans"/>
                <a:cs typeface="Lucida Sans"/>
              </a:defRPr>
            </a:lvl4pPr>
            <a:lvl5pPr algn="l" rtl="0" eaLnBrk="0" fontAlgn="base" hangingPunct="0">
              <a:spcBef>
                <a:spcPct val="0"/>
              </a:spcBef>
              <a:spcAft>
                <a:spcPct val="0"/>
              </a:spcAft>
              <a:defRPr sz="3200">
                <a:solidFill>
                  <a:srgbClr val="002596"/>
                </a:solidFill>
                <a:latin typeface="Lucida Sans"/>
                <a:ea typeface="Lucida Sans"/>
                <a:cs typeface="Lucida Sans"/>
              </a:defRPr>
            </a:lvl5pPr>
            <a:lvl6pPr marL="457200" algn="l" rtl="0" fontAlgn="base">
              <a:spcBef>
                <a:spcPct val="0"/>
              </a:spcBef>
              <a:spcAft>
                <a:spcPct val="0"/>
              </a:spcAft>
              <a:defRPr sz="3200">
                <a:solidFill>
                  <a:srgbClr val="002596"/>
                </a:solidFill>
                <a:latin typeface="Lucida Sans"/>
                <a:ea typeface="Lucida Sans"/>
                <a:cs typeface="Lucida Sans"/>
              </a:defRPr>
            </a:lvl6pPr>
            <a:lvl7pPr marL="914400" algn="l" rtl="0" fontAlgn="base">
              <a:spcBef>
                <a:spcPct val="0"/>
              </a:spcBef>
              <a:spcAft>
                <a:spcPct val="0"/>
              </a:spcAft>
              <a:defRPr sz="3200">
                <a:solidFill>
                  <a:srgbClr val="002596"/>
                </a:solidFill>
                <a:latin typeface="Lucida Sans"/>
                <a:ea typeface="Lucida Sans"/>
                <a:cs typeface="Lucida Sans"/>
              </a:defRPr>
            </a:lvl7pPr>
            <a:lvl8pPr marL="1371600" algn="l" rtl="0" fontAlgn="base">
              <a:spcBef>
                <a:spcPct val="0"/>
              </a:spcBef>
              <a:spcAft>
                <a:spcPct val="0"/>
              </a:spcAft>
              <a:defRPr sz="3200">
                <a:solidFill>
                  <a:srgbClr val="002596"/>
                </a:solidFill>
                <a:latin typeface="Lucida Sans"/>
                <a:ea typeface="Lucida Sans"/>
                <a:cs typeface="Lucida Sans"/>
              </a:defRPr>
            </a:lvl8pPr>
            <a:lvl9pPr marL="1828800" algn="l" rtl="0" fontAlgn="base">
              <a:spcBef>
                <a:spcPct val="0"/>
              </a:spcBef>
              <a:spcAft>
                <a:spcPct val="0"/>
              </a:spcAft>
              <a:defRPr sz="3200">
                <a:solidFill>
                  <a:srgbClr val="002596"/>
                </a:solidFill>
                <a:latin typeface="Lucida Sans"/>
                <a:ea typeface="Lucida Sans"/>
                <a:cs typeface="Lucida Sans"/>
              </a:defRPr>
            </a:lvl9pPr>
          </a:lstStyle>
          <a:p>
            <a:r>
              <a:rPr lang="it-IT" sz="2800" dirty="0"/>
              <a:t>Features: Two Warning Zones</a:t>
            </a:r>
          </a:p>
        </p:txBody>
      </p:sp>
      <p:sp>
        <p:nvSpPr>
          <p:cNvPr id="5" name="Rettangolo 4"/>
          <p:cNvSpPr/>
          <p:nvPr/>
        </p:nvSpPr>
        <p:spPr>
          <a:xfrm>
            <a:off x="1043608" y="3626526"/>
            <a:ext cx="7560840" cy="634020"/>
          </a:xfrm>
          <a:prstGeom prst="rect">
            <a:avLst/>
          </a:prstGeom>
        </p:spPr>
        <p:txBody>
          <a:bodyPr wrap="square">
            <a:spAutoFit/>
          </a:bodyPr>
          <a:lstStyle/>
          <a:p>
            <a:pPr>
              <a:spcBef>
                <a:spcPct val="20000"/>
              </a:spcBef>
            </a:pPr>
            <a:r>
              <a:rPr lang="it-IT" sz="1600" dirty="0">
                <a:latin typeface="Lucida Sans"/>
                <a:ea typeface="Lucida Sans"/>
                <a:cs typeface="Lucida Sans"/>
              </a:rPr>
              <a:t>The second </a:t>
            </a:r>
            <a:r>
              <a:rPr lang="it-IT" sz="1600" dirty="0" err="1">
                <a:latin typeface="Lucida Sans"/>
                <a:ea typeface="Lucida Sans"/>
                <a:cs typeface="Lucida Sans"/>
              </a:rPr>
              <a:t>warning</a:t>
            </a:r>
            <a:r>
              <a:rPr lang="it-IT" sz="1600" dirty="0">
                <a:latin typeface="Lucida Sans"/>
                <a:ea typeface="Lucida Sans"/>
                <a:cs typeface="Lucida Sans"/>
              </a:rPr>
              <a:t> zone can be </a:t>
            </a:r>
            <a:r>
              <a:rPr lang="it-IT" sz="1600" dirty="0" err="1">
                <a:latin typeface="Lucida Sans"/>
                <a:ea typeface="Lucida Sans"/>
                <a:cs typeface="Lucida Sans"/>
              </a:rPr>
              <a:t>used</a:t>
            </a:r>
            <a:r>
              <a:rPr lang="it-IT" sz="1600" dirty="0">
                <a:latin typeface="Lucida Sans"/>
                <a:ea typeface="Lucida Sans"/>
                <a:cs typeface="Lucida Sans"/>
              </a:rPr>
              <a:t> for </a:t>
            </a:r>
            <a:r>
              <a:rPr lang="it-IT" sz="1600" dirty="0" err="1">
                <a:latin typeface="Lucida Sans"/>
                <a:ea typeface="Lucida Sans"/>
                <a:cs typeface="Lucida Sans"/>
              </a:rPr>
              <a:t>additional</a:t>
            </a:r>
            <a:r>
              <a:rPr lang="it-IT" sz="1600" dirty="0">
                <a:latin typeface="Lucida Sans"/>
                <a:ea typeface="Lucida Sans"/>
                <a:cs typeface="Lucida Sans"/>
              </a:rPr>
              <a:t> non-</a:t>
            </a:r>
            <a:r>
              <a:rPr lang="it-IT" sz="1600" dirty="0" err="1">
                <a:latin typeface="Lucida Sans"/>
                <a:ea typeface="Lucida Sans"/>
                <a:cs typeface="Lucida Sans"/>
              </a:rPr>
              <a:t>safe</a:t>
            </a:r>
            <a:r>
              <a:rPr lang="it-IT" sz="1600" dirty="0">
                <a:latin typeface="Lucida Sans"/>
                <a:ea typeface="Lucida Sans"/>
                <a:cs typeface="Lucida Sans"/>
              </a:rPr>
              <a:t> </a:t>
            </a:r>
            <a:r>
              <a:rPr lang="it-IT" sz="1600" dirty="0" err="1">
                <a:latin typeface="Lucida Sans"/>
                <a:ea typeface="Lucida Sans"/>
                <a:cs typeface="Lucida Sans"/>
              </a:rPr>
              <a:t>functionalities</a:t>
            </a:r>
            <a:r>
              <a:rPr lang="it-IT" sz="1600" dirty="0">
                <a:latin typeface="Lucida Sans"/>
                <a:ea typeface="Lucida Sans"/>
                <a:cs typeface="Lucida Sans"/>
              </a:rPr>
              <a:t>, i.e. :</a:t>
            </a:r>
          </a:p>
          <a:p>
            <a:pPr>
              <a:spcBef>
                <a:spcPct val="20000"/>
              </a:spcBef>
            </a:pPr>
            <a:r>
              <a:rPr lang="it-IT" sz="1600" dirty="0">
                <a:latin typeface="Lucida Sans"/>
                <a:ea typeface="Lucida Sans"/>
                <a:cs typeface="Lucida Sans"/>
              </a:rPr>
              <a:t> </a:t>
            </a:r>
          </a:p>
        </p:txBody>
      </p:sp>
      <p:graphicFrame>
        <p:nvGraphicFramePr>
          <p:cNvPr id="9" name="Tabella 8"/>
          <p:cNvGraphicFramePr>
            <a:graphicFrameLocks noGrp="1"/>
          </p:cNvGraphicFramePr>
          <p:nvPr>
            <p:extLst/>
          </p:nvPr>
        </p:nvGraphicFramePr>
        <p:xfrm>
          <a:off x="2699792" y="4437112"/>
          <a:ext cx="3657600" cy="762000"/>
        </p:xfrm>
        <a:graphic>
          <a:graphicData uri="http://schemas.openxmlformats.org/drawingml/2006/table">
            <a:tbl>
              <a:tblPr/>
              <a:tblGrid>
                <a:gridCol w="10541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tblGrid>
              <a:tr h="190500">
                <a:tc>
                  <a:txBody>
                    <a:bodyPr/>
                    <a:lstStyle/>
                    <a:p>
                      <a:pPr algn="l" fontAlgn="b"/>
                      <a:r>
                        <a:rPr lang="it-IT" sz="1100" b="1" i="0" u="none" strike="noStrike">
                          <a:solidFill>
                            <a:srgbClr val="000000"/>
                          </a:solidFill>
                          <a:effectLst/>
                          <a:latin typeface="Calibri"/>
                        </a:rPr>
                        <a:t>Zone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000000"/>
                          </a:solidFill>
                          <a:effectLst/>
                          <a:latin typeface="Calibri"/>
                        </a:rPr>
                        <a:t>Function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000000"/>
                          </a:solidFill>
                          <a:effectLst/>
                          <a:latin typeface="Calibri"/>
                        </a:rPr>
                        <a:t>Safe Function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it-IT" sz="1100" b="0" i="0" u="none" strike="noStrike" dirty="0" err="1">
                          <a:solidFill>
                            <a:srgbClr val="000000"/>
                          </a:solidFill>
                          <a:effectLst/>
                          <a:latin typeface="Calibri"/>
                        </a:rPr>
                        <a:t>Warning</a:t>
                      </a:r>
                      <a:r>
                        <a:rPr lang="it-IT" sz="1100" b="0" i="0" u="none" strike="noStrike" dirty="0">
                          <a:solidFill>
                            <a:srgbClr val="000000"/>
                          </a:solidFill>
                          <a:effectLst/>
                          <a:latin typeface="Calibri"/>
                        </a:rPr>
                        <a:t>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a:rPr>
                        <a:t>Pre-alarm (sound/light)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it-IT" sz="1100" b="0" i="0" u="none" strike="noStrike">
                          <a:solidFill>
                            <a:srgbClr val="000000"/>
                          </a:solidFill>
                          <a:effectLst/>
                          <a:latin typeface="Calibri"/>
                        </a:rPr>
                        <a:t>Warning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a:rPr>
                        <a:t>Slow down of movement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it-IT" sz="1100" b="0" i="0" u="none" strike="noStrike">
                          <a:solidFill>
                            <a:srgbClr val="000000"/>
                          </a:solidFill>
                          <a:effectLst/>
                          <a:latin typeface="Calibri"/>
                        </a:rPr>
                        <a:t>Safety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a:solidFill>
                            <a:srgbClr val="000000"/>
                          </a:solidFill>
                          <a:effectLst/>
                          <a:latin typeface="Calibri"/>
                        </a:rPr>
                        <a:t>Stop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124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Features: </a:t>
            </a:r>
            <a:r>
              <a:rPr lang="it-IT" sz="2800" dirty="0"/>
              <a:t>40/70 mm Detection</a:t>
            </a:r>
          </a:p>
        </p:txBody>
      </p:sp>
      <p:sp>
        <p:nvSpPr>
          <p:cNvPr id="5" name="Rettangolo 4"/>
          <p:cNvSpPr/>
          <p:nvPr/>
        </p:nvSpPr>
        <p:spPr>
          <a:xfrm>
            <a:off x="1043608" y="1866990"/>
            <a:ext cx="5184576" cy="1015663"/>
          </a:xfrm>
          <a:prstGeom prst="rect">
            <a:avLst/>
          </a:prstGeom>
        </p:spPr>
        <p:txBody>
          <a:bodyPr wrap="square">
            <a:spAutoFit/>
          </a:bodyPr>
          <a:lstStyle/>
          <a:p>
            <a:r>
              <a:rPr lang="it-IT" sz="2000" dirty="0"/>
              <a:t>With SLS-SA5 and SLS-M5 the </a:t>
            </a:r>
            <a:r>
              <a:rPr lang="it-IT" sz="2000" dirty="0" err="1"/>
              <a:t>detection</a:t>
            </a:r>
            <a:r>
              <a:rPr lang="it-IT" sz="2000" dirty="0"/>
              <a:t> </a:t>
            </a:r>
            <a:r>
              <a:rPr lang="it-IT" sz="2000" dirty="0" err="1"/>
              <a:t>capability</a:t>
            </a:r>
            <a:r>
              <a:rPr lang="it-IT" sz="2000" dirty="0"/>
              <a:t> can be </a:t>
            </a:r>
            <a:r>
              <a:rPr lang="it-IT" sz="2000" dirty="0" err="1"/>
              <a:t>selected</a:t>
            </a:r>
            <a:r>
              <a:rPr lang="it-IT" sz="2000" dirty="0"/>
              <a:t> </a:t>
            </a:r>
            <a:r>
              <a:rPr lang="it-IT" sz="2000" dirty="0" err="1"/>
              <a:t>between</a:t>
            </a:r>
            <a:r>
              <a:rPr lang="it-IT" sz="2000" dirty="0"/>
              <a:t> 70 mm and 40 mm </a:t>
            </a:r>
          </a:p>
        </p:txBody>
      </p:sp>
      <p:sp>
        <p:nvSpPr>
          <p:cNvPr id="9" name="Rettangolo 8"/>
          <p:cNvSpPr/>
          <p:nvPr/>
        </p:nvSpPr>
        <p:spPr>
          <a:xfrm>
            <a:off x="1016204" y="3040263"/>
            <a:ext cx="5211980" cy="1600438"/>
          </a:xfrm>
          <a:prstGeom prst="rect">
            <a:avLst/>
          </a:prstGeom>
        </p:spPr>
        <p:txBody>
          <a:bodyPr wrap="square">
            <a:spAutoFit/>
          </a:bodyPr>
          <a:lstStyle/>
          <a:p>
            <a:r>
              <a:rPr lang="it-IT" sz="2000" dirty="0"/>
              <a:t>For </a:t>
            </a:r>
            <a:r>
              <a:rPr lang="it-IT" sz="2000" dirty="0" err="1"/>
              <a:t>vertical</a:t>
            </a:r>
            <a:r>
              <a:rPr lang="it-IT" sz="2000" dirty="0"/>
              <a:t> </a:t>
            </a:r>
            <a:r>
              <a:rPr lang="it-IT" sz="2000" dirty="0" err="1"/>
              <a:t>applications</a:t>
            </a:r>
            <a:r>
              <a:rPr lang="it-IT" sz="2000" dirty="0"/>
              <a:t>, the </a:t>
            </a:r>
            <a:r>
              <a:rPr lang="it-IT" sz="2000" dirty="0" err="1"/>
              <a:t>distance</a:t>
            </a:r>
            <a:r>
              <a:rPr lang="it-IT" sz="2000" dirty="0"/>
              <a:t> </a:t>
            </a:r>
            <a:r>
              <a:rPr lang="it-IT" sz="2000" dirty="0" err="1"/>
              <a:t>calculation</a:t>
            </a:r>
            <a:r>
              <a:rPr lang="it-IT" sz="2000" dirty="0"/>
              <a:t> formula </a:t>
            </a:r>
            <a:r>
              <a:rPr lang="it-IT" sz="2000" dirty="0" err="1"/>
              <a:t>is</a:t>
            </a:r>
            <a:r>
              <a:rPr lang="it-IT" sz="2000" dirty="0"/>
              <a:t> </a:t>
            </a:r>
          </a:p>
          <a:p>
            <a:r>
              <a:rPr lang="it-IT" sz="2000" dirty="0"/>
              <a:t>S=K*T+C</a:t>
            </a:r>
          </a:p>
          <a:p>
            <a:endParaRPr lang="en-US" sz="2000" dirty="0"/>
          </a:p>
          <a:p>
            <a:r>
              <a:rPr lang="en-US" sz="1800" dirty="0"/>
              <a:t>W</a:t>
            </a:r>
            <a:r>
              <a:rPr lang="it-IT" sz="1800" dirty="0" err="1"/>
              <a:t>here</a:t>
            </a:r>
            <a:r>
              <a:rPr lang="it-IT" sz="1800" dirty="0"/>
              <a:t> C </a:t>
            </a:r>
            <a:r>
              <a:rPr lang="it-IT" sz="1800" dirty="0" err="1"/>
              <a:t>is</a:t>
            </a:r>
            <a:r>
              <a:rPr lang="it-IT" sz="1800" dirty="0"/>
              <a:t> </a:t>
            </a:r>
            <a:r>
              <a:rPr lang="it-IT" sz="1800" dirty="0" err="1"/>
              <a:t>reduced</a:t>
            </a:r>
            <a:r>
              <a:rPr lang="it-IT" sz="1800" dirty="0"/>
              <a:t> </a:t>
            </a:r>
            <a:r>
              <a:rPr lang="it-IT" sz="1800" dirty="0" err="1"/>
              <a:t>if</a:t>
            </a:r>
            <a:r>
              <a:rPr lang="it-IT" sz="1800" dirty="0"/>
              <a:t> the </a:t>
            </a:r>
            <a:r>
              <a:rPr lang="it-IT" sz="1800" dirty="0" err="1"/>
              <a:t>resolution</a:t>
            </a:r>
            <a:r>
              <a:rPr lang="it-IT" sz="1800" dirty="0"/>
              <a:t> </a:t>
            </a:r>
            <a:r>
              <a:rPr lang="it-IT" sz="1800" dirty="0" err="1"/>
              <a:t>is</a:t>
            </a:r>
            <a:r>
              <a:rPr lang="it-IT" sz="1800" dirty="0"/>
              <a:t> 40 mm:</a:t>
            </a:r>
          </a:p>
        </p:txBody>
      </p:sp>
      <p:graphicFrame>
        <p:nvGraphicFramePr>
          <p:cNvPr id="8" name="Tabella 7"/>
          <p:cNvGraphicFramePr>
            <a:graphicFrameLocks noGrp="1"/>
          </p:cNvGraphicFramePr>
          <p:nvPr>
            <p:extLst/>
          </p:nvPr>
        </p:nvGraphicFramePr>
        <p:xfrm>
          <a:off x="1016204" y="5097651"/>
          <a:ext cx="4680520" cy="762000"/>
        </p:xfrm>
        <a:graphic>
          <a:graphicData uri="http://schemas.openxmlformats.org/drawingml/2006/table">
            <a:tbl>
              <a:tblPr/>
              <a:tblGrid>
                <a:gridCol w="115212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381000">
                <a:tc>
                  <a:txBody>
                    <a:bodyPr/>
                    <a:lstStyle/>
                    <a:p>
                      <a:pPr algn="ctr" fontAlgn="ctr"/>
                      <a:r>
                        <a:rPr lang="it-IT" sz="1100" b="1" i="0" u="none" strike="noStrike">
                          <a:solidFill>
                            <a:srgbClr val="000000"/>
                          </a:solidFill>
                          <a:effectLst/>
                          <a:latin typeface="Calibri"/>
                        </a:rPr>
                        <a:t>Detection capability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Calibri"/>
                        </a:rPr>
                        <a:t>Max. </a:t>
                      </a:r>
                      <a:r>
                        <a:rPr lang="it-IT" sz="1100" b="1" i="0" u="none" strike="noStrike" dirty="0" err="1">
                          <a:solidFill>
                            <a:srgbClr val="000000"/>
                          </a:solidFill>
                          <a:effectLst/>
                          <a:latin typeface="Calibri"/>
                        </a:rPr>
                        <a:t>Safety</a:t>
                      </a:r>
                      <a:r>
                        <a:rPr lang="it-IT" sz="1100" b="1" i="0" u="none" strike="noStrike" dirty="0">
                          <a:solidFill>
                            <a:srgbClr val="000000"/>
                          </a:solidFill>
                          <a:effectLst/>
                          <a:latin typeface="Calibri"/>
                        </a:rPr>
                        <a:t> </a:t>
                      </a:r>
                      <a:r>
                        <a:rPr lang="it-IT" sz="1100" b="1" i="0" u="none" strike="noStrike" dirty="0" err="1">
                          <a:solidFill>
                            <a:srgbClr val="000000"/>
                          </a:solidFill>
                          <a:effectLst/>
                          <a:latin typeface="Calibri"/>
                        </a:rPr>
                        <a:t>Radius</a:t>
                      </a:r>
                      <a:endParaRPr lang="it-IT"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Additional safety distance to apply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 [C = 8*(d-14)]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ctr"/>
                      <a:r>
                        <a:rPr lang="it-IT" sz="1100" b="0" i="0" u="none" strike="noStrike">
                          <a:solidFill>
                            <a:srgbClr val="000000"/>
                          </a:solidFill>
                          <a:effectLst/>
                          <a:latin typeface="Calibri"/>
                        </a:rPr>
                        <a:t>40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a:rPr>
                        <a:t>3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Calibri"/>
                        </a:rPr>
                        <a:t>8 * ( 40 - 14 ) = 8 * 26 = 208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ctr"/>
                      <a:r>
                        <a:rPr lang="it-IT" sz="1100" b="0" i="0" u="none" strike="noStrike">
                          <a:solidFill>
                            <a:srgbClr val="000000"/>
                          </a:solidFill>
                          <a:effectLst/>
                          <a:latin typeface="Calibri"/>
                        </a:rPr>
                        <a:t>70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a:rPr>
                        <a:t>5.5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Calibri"/>
                        </a:rPr>
                        <a:t>850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105" y="1477403"/>
            <a:ext cx="3172895" cy="362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21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8837" y="447006"/>
            <a:ext cx="7426325" cy="893762"/>
          </a:xfrm>
        </p:spPr>
        <p:txBody>
          <a:bodyPr/>
          <a:lstStyle/>
          <a:p>
            <a:r>
              <a:rPr lang="it-IT" sz="2800" dirty="0"/>
              <a:t>Reference Points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972" y="1258925"/>
            <a:ext cx="3708460" cy="249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043608" y="1742420"/>
            <a:ext cx="3600400" cy="2585323"/>
          </a:xfrm>
          <a:prstGeom prst="rect">
            <a:avLst/>
          </a:prstGeom>
        </p:spPr>
        <p:txBody>
          <a:bodyPr wrap="square">
            <a:spAutoFit/>
          </a:bodyPr>
          <a:lstStyle/>
          <a:p>
            <a:r>
              <a:rPr lang="it-IT" sz="1800" dirty="0"/>
              <a:t>For </a:t>
            </a:r>
            <a:r>
              <a:rPr lang="it-IT" sz="1800" dirty="0" err="1"/>
              <a:t>vertical</a:t>
            </a:r>
            <a:r>
              <a:rPr lang="it-IT" sz="1800" dirty="0"/>
              <a:t> </a:t>
            </a:r>
            <a:r>
              <a:rPr lang="it-IT" sz="1800" dirty="0" err="1"/>
              <a:t>applications</a:t>
            </a:r>
            <a:r>
              <a:rPr lang="it-IT" sz="1800" dirty="0"/>
              <a:t>, </a:t>
            </a:r>
            <a:r>
              <a:rPr lang="it-IT" sz="1800" dirty="0" err="1"/>
              <a:t>safety</a:t>
            </a:r>
            <a:r>
              <a:rPr lang="it-IT" sz="1800" dirty="0"/>
              <a:t> </a:t>
            </a:r>
            <a:r>
              <a:rPr lang="it-IT" sz="1800" dirty="0" err="1"/>
              <a:t>norms</a:t>
            </a:r>
            <a:r>
              <a:rPr lang="it-IT" sz="1800" dirty="0"/>
              <a:t> </a:t>
            </a:r>
            <a:r>
              <a:rPr lang="it-IT" sz="1800" dirty="0" err="1"/>
              <a:t>require</a:t>
            </a:r>
            <a:r>
              <a:rPr lang="it-IT" sz="1800" dirty="0"/>
              <a:t> the use of </a:t>
            </a:r>
            <a:r>
              <a:rPr lang="it-IT" sz="1800" dirty="0" err="1"/>
              <a:t>reference</a:t>
            </a:r>
            <a:r>
              <a:rPr lang="it-IT" sz="1800" dirty="0"/>
              <a:t> points in </a:t>
            </a:r>
            <a:r>
              <a:rPr lang="it-IT" sz="1800" dirty="0" err="1"/>
              <a:t>order</a:t>
            </a:r>
            <a:r>
              <a:rPr lang="it-IT" sz="1800" dirty="0"/>
              <a:t> to check </a:t>
            </a:r>
            <a:r>
              <a:rPr lang="it-IT" sz="1800" dirty="0" err="1"/>
              <a:t>that</a:t>
            </a:r>
            <a:r>
              <a:rPr lang="it-IT" sz="1800" dirty="0"/>
              <a:t> the position of the device </a:t>
            </a:r>
            <a:r>
              <a:rPr lang="it-IT" sz="1800" dirty="0" err="1"/>
              <a:t>is</a:t>
            </a:r>
            <a:r>
              <a:rPr lang="it-IT" sz="1800" dirty="0"/>
              <a:t> </a:t>
            </a:r>
            <a:r>
              <a:rPr lang="it-IT" sz="1800" dirty="0" err="1"/>
              <a:t>not</a:t>
            </a:r>
            <a:r>
              <a:rPr lang="it-IT" sz="1800" dirty="0"/>
              <a:t> </a:t>
            </a:r>
            <a:r>
              <a:rPr lang="it-IT" sz="1800" dirty="0" err="1"/>
              <a:t>changing</a:t>
            </a:r>
            <a:r>
              <a:rPr lang="it-IT" sz="1800" dirty="0"/>
              <a:t> </a:t>
            </a:r>
            <a:r>
              <a:rPr lang="it-IT" sz="1800" dirty="0" err="1"/>
              <a:t>during</a:t>
            </a:r>
            <a:r>
              <a:rPr lang="it-IT" sz="1800" dirty="0"/>
              <a:t> the use.</a:t>
            </a:r>
          </a:p>
          <a:p>
            <a:endParaRPr lang="it-IT" sz="1800" dirty="0"/>
          </a:p>
          <a:p>
            <a:pPr lvl="0">
              <a:defRPr/>
            </a:pPr>
            <a:r>
              <a:rPr lang="en-US" sz="1800" dirty="0"/>
              <a:t>The additional resolution of 40 mm allows to get closer to hazard point.</a:t>
            </a:r>
          </a:p>
        </p:txBody>
      </p:sp>
      <p:grpSp>
        <p:nvGrpSpPr>
          <p:cNvPr id="20" name="Gruppo 19">
            <a:extLst>
              <a:ext uri="{FF2B5EF4-FFF2-40B4-BE49-F238E27FC236}">
                <a16:creationId xmlns:a16="http://schemas.microsoft.com/office/drawing/2014/main" id="{4290F4A9-DD78-4AE9-8E9D-E4F5D0E59FE0}"/>
              </a:ext>
            </a:extLst>
          </p:cNvPr>
          <p:cNvGrpSpPr/>
          <p:nvPr/>
        </p:nvGrpSpPr>
        <p:grpSpPr>
          <a:xfrm>
            <a:off x="4751972" y="3789040"/>
            <a:ext cx="3849116" cy="2534201"/>
            <a:chOff x="4283968" y="3762141"/>
            <a:chExt cx="3849116" cy="2534201"/>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762141"/>
              <a:ext cx="3849116" cy="253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ttore 2 4">
              <a:extLst>
                <a:ext uri="{FF2B5EF4-FFF2-40B4-BE49-F238E27FC236}">
                  <a16:creationId xmlns:a16="http://schemas.microsoft.com/office/drawing/2014/main" id="{A54D0DA5-057A-4AD8-BFEE-979395559DED}"/>
                </a:ext>
              </a:extLst>
            </p:cNvPr>
            <p:cNvCxnSpPr/>
            <p:nvPr/>
          </p:nvCxnSpPr>
          <p:spPr>
            <a:xfrm flipV="1">
              <a:off x="6228184" y="4221088"/>
              <a:ext cx="1080120" cy="11521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92B0F0BC-18BE-4BEA-8C99-BE4355D1F0AF}"/>
                </a:ext>
              </a:extLst>
            </p:cNvPr>
            <p:cNvCxnSpPr>
              <a:cxnSpLocks/>
            </p:cNvCxnSpPr>
            <p:nvPr/>
          </p:nvCxnSpPr>
          <p:spPr>
            <a:xfrm flipV="1">
              <a:off x="6300192" y="4437112"/>
              <a:ext cx="1080120" cy="936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48E2EBF2-AA79-4A1A-8259-A1F6B24F2944}"/>
                </a:ext>
              </a:extLst>
            </p:cNvPr>
            <p:cNvCxnSpPr>
              <a:cxnSpLocks/>
            </p:cNvCxnSpPr>
            <p:nvPr/>
          </p:nvCxnSpPr>
          <p:spPr>
            <a:xfrm flipV="1">
              <a:off x="6300192" y="4653136"/>
              <a:ext cx="1152128" cy="792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3C0B4777-6D3A-4F27-8028-73604ED2431C}"/>
                </a:ext>
              </a:extLst>
            </p:cNvPr>
            <p:cNvCxnSpPr>
              <a:cxnSpLocks/>
            </p:cNvCxnSpPr>
            <p:nvPr/>
          </p:nvCxnSpPr>
          <p:spPr>
            <a:xfrm flipH="1" flipV="1">
              <a:off x="4932040" y="5085184"/>
              <a:ext cx="864096"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F417587F-D219-48C7-B474-42AEB850EE69}"/>
                </a:ext>
              </a:extLst>
            </p:cNvPr>
            <p:cNvCxnSpPr>
              <a:cxnSpLocks/>
            </p:cNvCxnSpPr>
            <p:nvPr/>
          </p:nvCxnSpPr>
          <p:spPr>
            <a:xfrm flipH="1">
              <a:off x="5364088" y="5589240"/>
              <a:ext cx="43204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26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315636"/>
            <a:ext cx="32289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755576" y="1412776"/>
            <a:ext cx="4968552" cy="4185761"/>
          </a:xfrm>
          <a:prstGeom prst="rect">
            <a:avLst/>
          </a:prstGeom>
        </p:spPr>
        <p:txBody>
          <a:bodyPr wrap="square">
            <a:spAutoFit/>
          </a:bodyPr>
          <a:lstStyle/>
          <a:p>
            <a:r>
              <a:rPr lang="it-IT" sz="1400" dirty="0"/>
              <a:t>SLS-SA5/SLS-M5 </a:t>
            </a:r>
            <a:r>
              <a:rPr lang="it-IT" sz="1400" dirty="0" err="1"/>
              <a:t>have</a:t>
            </a:r>
            <a:r>
              <a:rPr lang="it-IT" sz="1400" dirty="0"/>
              <a:t> </a:t>
            </a:r>
            <a:r>
              <a:rPr lang="it-IT" sz="1400" dirty="0" err="1"/>
              <a:t>integrated</a:t>
            </a:r>
            <a:r>
              <a:rPr lang="it-IT" sz="1400" dirty="0"/>
              <a:t> </a:t>
            </a:r>
            <a:r>
              <a:rPr lang="it-IT" sz="1400" dirty="0" err="1"/>
              <a:t>monodirectional</a:t>
            </a:r>
            <a:r>
              <a:rPr lang="it-IT" sz="1400" dirty="0"/>
              <a:t> (L) and </a:t>
            </a:r>
            <a:r>
              <a:rPr lang="it-IT" sz="1400" dirty="0" err="1"/>
              <a:t>bidirectional</a:t>
            </a:r>
            <a:r>
              <a:rPr lang="it-IT" sz="1400" dirty="0"/>
              <a:t> (T) muting </a:t>
            </a:r>
            <a:r>
              <a:rPr lang="it-IT" sz="1400" dirty="0" err="1"/>
              <a:t>function</a:t>
            </a:r>
            <a:r>
              <a:rPr lang="it-IT" sz="1400" dirty="0"/>
              <a:t>.</a:t>
            </a:r>
          </a:p>
          <a:p>
            <a:endParaRPr lang="it-IT" sz="1400" dirty="0"/>
          </a:p>
          <a:p>
            <a:r>
              <a:rPr lang="it-IT" sz="1400" dirty="0"/>
              <a:t>The muting area </a:t>
            </a:r>
            <a:r>
              <a:rPr lang="it-IT" sz="1400" dirty="0" err="1"/>
              <a:t>is</a:t>
            </a:r>
            <a:r>
              <a:rPr lang="it-IT" sz="1400" dirty="0"/>
              <a:t> </a:t>
            </a:r>
            <a:r>
              <a:rPr lang="it-IT" sz="1400" dirty="0" err="1"/>
              <a:t>covering</a:t>
            </a:r>
            <a:r>
              <a:rPr lang="it-IT" sz="1400" dirty="0"/>
              <a:t> </a:t>
            </a:r>
            <a:r>
              <a:rPr lang="it-IT" sz="1400" dirty="0" err="1"/>
              <a:t>all</a:t>
            </a:r>
            <a:r>
              <a:rPr lang="it-IT" sz="1400" dirty="0"/>
              <a:t> the </a:t>
            </a:r>
            <a:r>
              <a:rPr lang="it-IT" sz="1400" dirty="0" err="1"/>
              <a:t>safety</a:t>
            </a:r>
            <a:r>
              <a:rPr lang="it-IT" sz="1400" dirty="0"/>
              <a:t> area (Total Muting)</a:t>
            </a:r>
          </a:p>
          <a:p>
            <a:endParaRPr lang="it-IT" sz="1400" dirty="0"/>
          </a:p>
          <a:p>
            <a:r>
              <a:rPr lang="it-IT" sz="1400" dirty="0"/>
              <a:t>Muting </a:t>
            </a:r>
            <a:r>
              <a:rPr lang="it-IT" sz="1400" dirty="0" err="1"/>
              <a:t>lamp</a:t>
            </a:r>
            <a:r>
              <a:rPr lang="it-IT" sz="1400" dirty="0"/>
              <a:t> can be </a:t>
            </a:r>
            <a:r>
              <a:rPr lang="it-IT" sz="1400" dirty="0" err="1"/>
              <a:t>activated</a:t>
            </a:r>
            <a:r>
              <a:rPr lang="it-IT" sz="1400" dirty="0"/>
              <a:t> with non-</a:t>
            </a:r>
            <a:r>
              <a:rPr lang="it-IT" sz="1400" dirty="0" err="1"/>
              <a:t>safe</a:t>
            </a:r>
            <a:r>
              <a:rPr lang="it-IT" sz="1400" dirty="0"/>
              <a:t> output.</a:t>
            </a:r>
          </a:p>
          <a:p>
            <a:endParaRPr lang="it-IT" sz="1400" dirty="0"/>
          </a:p>
          <a:p>
            <a:r>
              <a:rPr lang="it-IT" sz="1400" dirty="0"/>
              <a:t>T and L muting </a:t>
            </a:r>
            <a:r>
              <a:rPr lang="it-IT" sz="1400" dirty="0" err="1"/>
              <a:t>follow</a:t>
            </a:r>
            <a:r>
              <a:rPr lang="it-IT" sz="1400" dirty="0"/>
              <a:t> the </a:t>
            </a:r>
            <a:r>
              <a:rPr lang="it-IT" sz="1400" dirty="0" err="1"/>
              <a:t>same</a:t>
            </a:r>
            <a:r>
              <a:rPr lang="it-IT" sz="1400" dirty="0"/>
              <a:t> </a:t>
            </a:r>
            <a:r>
              <a:rPr lang="it-IT" sz="1400" dirty="0" err="1"/>
              <a:t>rules</a:t>
            </a:r>
            <a:r>
              <a:rPr lang="it-IT" sz="1400" dirty="0"/>
              <a:t> of muting of Datalogic </a:t>
            </a:r>
            <a:r>
              <a:rPr lang="it-IT" sz="1400" dirty="0" err="1"/>
              <a:t>Safety</a:t>
            </a:r>
            <a:r>
              <a:rPr lang="it-IT" sz="1400" dirty="0"/>
              <a:t> Light </a:t>
            </a:r>
            <a:r>
              <a:rPr lang="it-IT" sz="1400" dirty="0" err="1"/>
              <a:t>Curtain</a:t>
            </a:r>
            <a:r>
              <a:rPr lang="it-IT" sz="1400" dirty="0"/>
              <a:t> (i.e. </a:t>
            </a:r>
            <a:r>
              <a:rPr lang="it-IT" sz="1400" dirty="0" err="1"/>
              <a:t>see</a:t>
            </a:r>
            <a:r>
              <a:rPr lang="it-IT" sz="1400" dirty="0"/>
              <a:t> SG4 EXTENDED), </a:t>
            </a:r>
            <a:r>
              <a:rPr lang="it-IT" sz="1400" dirty="0" err="1"/>
              <a:t>based</a:t>
            </a:r>
            <a:r>
              <a:rPr lang="it-IT" sz="1400" dirty="0"/>
              <a:t> on the status of 2 muting </a:t>
            </a:r>
            <a:r>
              <a:rPr lang="it-IT" sz="1400" dirty="0" err="1"/>
              <a:t>signals</a:t>
            </a:r>
            <a:r>
              <a:rPr lang="it-IT" sz="1400" dirty="0"/>
              <a:t> </a:t>
            </a:r>
            <a:r>
              <a:rPr lang="it-IT" sz="1400" dirty="0" err="1"/>
              <a:t>that</a:t>
            </a:r>
            <a:r>
              <a:rPr lang="it-IT" sz="1400" dirty="0"/>
              <a:t> </a:t>
            </a:r>
            <a:r>
              <a:rPr lang="it-IT" sz="1400" dirty="0" err="1"/>
              <a:t>have</a:t>
            </a:r>
            <a:r>
              <a:rPr lang="it-IT" sz="1400" dirty="0"/>
              <a:t> to be </a:t>
            </a:r>
            <a:r>
              <a:rPr lang="it-IT" sz="1400" dirty="0" err="1"/>
              <a:t>provided</a:t>
            </a:r>
            <a:r>
              <a:rPr lang="it-IT" sz="1400" dirty="0"/>
              <a:t> by </a:t>
            </a:r>
            <a:r>
              <a:rPr lang="it-IT" sz="1400" dirty="0" err="1"/>
              <a:t>external</a:t>
            </a:r>
            <a:r>
              <a:rPr lang="it-IT" sz="1400" dirty="0"/>
              <a:t> </a:t>
            </a:r>
            <a:r>
              <a:rPr lang="it-IT" sz="1400" dirty="0" err="1"/>
              <a:t>sensors</a:t>
            </a:r>
            <a:r>
              <a:rPr lang="it-IT" sz="1400" dirty="0"/>
              <a:t> or </a:t>
            </a:r>
            <a:r>
              <a:rPr lang="it-IT" sz="1400" dirty="0" err="1"/>
              <a:t>safety</a:t>
            </a:r>
            <a:r>
              <a:rPr lang="it-IT" sz="1400" dirty="0"/>
              <a:t> controller.</a:t>
            </a:r>
          </a:p>
          <a:p>
            <a:endParaRPr lang="it-IT"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it-IT" sz="1400" dirty="0"/>
          </a:p>
        </p:txBody>
      </p:sp>
      <p:sp>
        <p:nvSpPr>
          <p:cNvPr id="2" name="Titolo 1"/>
          <p:cNvSpPr>
            <a:spLocks noGrp="1"/>
          </p:cNvSpPr>
          <p:nvPr>
            <p:ph type="title"/>
          </p:nvPr>
        </p:nvSpPr>
        <p:spPr>
          <a:xfrm>
            <a:off x="1092200" y="447006"/>
            <a:ext cx="7426325" cy="893762"/>
          </a:xfrm>
        </p:spPr>
        <p:txBody>
          <a:bodyPr/>
          <a:lstStyle/>
          <a:p>
            <a:r>
              <a:rPr lang="it-IT" dirty="0"/>
              <a:t>Features: </a:t>
            </a:r>
            <a:r>
              <a:rPr lang="it-IT" sz="2800" dirty="0"/>
              <a:t>Muting</a:t>
            </a:r>
          </a:p>
        </p:txBody>
      </p:sp>
      <p:sp>
        <p:nvSpPr>
          <p:cNvPr id="5" name="CasellaDiTesto 4">
            <a:extLst>
              <a:ext uri="{FF2B5EF4-FFF2-40B4-BE49-F238E27FC236}">
                <a16:creationId xmlns:a16="http://schemas.microsoft.com/office/drawing/2014/main" id="{0780EAD8-AC2D-4200-A67C-5335383DFD46}"/>
              </a:ext>
            </a:extLst>
          </p:cNvPr>
          <p:cNvSpPr txBox="1"/>
          <p:nvPr/>
        </p:nvSpPr>
        <p:spPr>
          <a:xfrm flipH="1">
            <a:off x="755576" y="5236037"/>
            <a:ext cx="8136904" cy="923330"/>
          </a:xfrm>
          <a:prstGeom prst="rect">
            <a:avLst/>
          </a:prstGeom>
          <a:solidFill>
            <a:srgbClr val="FFFF00"/>
          </a:solidFill>
        </p:spPr>
        <p:txBody>
          <a:bodyPr wrap="square" rtlCol="0">
            <a:spAutoFit/>
          </a:bodyPr>
          <a:lstStyle/>
          <a:p>
            <a:r>
              <a:rPr lang="it-IT" sz="1800" dirty="0">
                <a:solidFill>
                  <a:prstClr val="black"/>
                </a:solidFill>
              </a:rPr>
              <a:t>NOTE: due to </a:t>
            </a:r>
            <a:r>
              <a:rPr lang="it-IT" sz="1800" dirty="0" err="1">
                <a:solidFill>
                  <a:prstClr val="black"/>
                </a:solidFill>
              </a:rPr>
              <a:t>limited</a:t>
            </a:r>
            <a:r>
              <a:rPr lang="it-IT" sz="1800" dirty="0">
                <a:solidFill>
                  <a:prstClr val="black"/>
                </a:solidFill>
              </a:rPr>
              <a:t> </a:t>
            </a:r>
            <a:r>
              <a:rPr lang="it-IT" sz="1800" dirty="0" err="1">
                <a:solidFill>
                  <a:prstClr val="black"/>
                </a:solidFill>
              </a:rPr>
              <a:t>number</a:t>
            </a:r>
            <a:r>
              <a:rPr lang="it-IT" sz="1800" dirty="0">
                <a:solidFill>
                  <a:prstClr val="black"/>
                </a:solidFill>
              </a:rPr>
              <a:t> of I/O, on SLS-SA, </a:t>
            </a:r>
            <a:r>
              <a:rPr lang="it-IT" sz="1800" dirty="0" err="1">
                <a:solidFill>
                  <a:prstClr val="black"/>
                </a:solidFill>
              </a:rPr>
              <a:t>override</a:t>
            </a:r>
            <a:r>
              <a:rPr lang="it-IT" sz="1800" dirty="0">
                <a:solidFill>
                  <a:prstClr val="black"/>
                </a:solidFill>
              </a:rPr>
              <a:t> can be </a:t>
            </a:r>
            <a:r>
              <a:rPr lang="it-IT" sz="1800" dirty="0" err="1">
                <a:solidFill>
                  <a:prstClr val="black"/>
                </a:solidFill>
              </a:rPr>
              <a:t>used</a:t>
            </a:r>
            <a:r>
              <a:rPr lang="it-IT" sz="1800" dirty="0">
                <a:solidFill>
                  <a:prstClr val="black"/>
                </a:solidFill>
              </a:rPr>
              <a:t> </a:t>
            </a:r>
            <a:r>
              <a:rPr lang="it-IT" sz="1800" dirty="0" err="1">
                <a:solidFill>
                  <a:prstClr val="black"/>
                </a:solidFill>
              </a:rPr>
              <a:t>only</a:t>
            </a:r>
            <a:r>
              <a:rPr lang="it-IT" sz="1800" dirty="0">
                <a:solidFill>
                  <a:prstClr val="black"/>
                </a:solidFill>
              </a:rPr>
              <a:t> </a:t>
            </a:r>
            <a:r>
              <a:rPr lang="it-IT" sz="1800" dirty="0" err="1">
                <a:solidFill>
                  <a:prstClr val="black"/>
                </a:solidFill>
              </a:rPr>
              <a:t>if</a:t>
            </a:r>
            <a:r>
              <a:rPr lang="it-IT" sz="1800" dirty="0">
                <a:solidFill>
                  <a:prstClr val="black"/>
                </a:solidFill>
              </a:rPr>
              <a:t> muting </a:t>
            </a:r>
            <a:r>
              <a:rPr lang="it-IT" sz="1800" dirty="0" err="1">
                <a:solidFill>
                  <a:prstClr val="black"/>
                </a:solidFill>
              </a:rPr>
              <a:t>lamp</a:t>
            </a:r>
            <a:r>
              <a:rPr lang="it-IT" sz="1800" dirty="0">
                <a:solidFill>
                  <a:prstClr val="black"/>
                </a:solidFill>
              </a:rPr>
              <a:t> </a:t>
            </a:r>
            <a:r>
              <a:rPr lang="it-IT" sz="1800" dirty="0" err="1">
                <a:solidFill>
                  <a:prstClr val="black"/>
                </a:solidFill>
              </a:rPr>
              <a:t>is</a:t>
            </a:r>
            <a:r>
              <a:rPr lang="it-IT" sz="1800" dirty="0">
                <a:solidFill>
                  <a:prstClr val="black"/>
                </a:solidFill>
              </a:rPr>
              <a:t> </a:t>
            </a:r>
            <a:r>
              <a:rPr lang="it-IT" sz="1800" dirty="0" err="1">
                <a:solidFill>
                  <a:prstClr val="black"/>
                </a:solidFill>
              </a:rPr>
              <a:t>not</a:t>
            </a:r>
            <a:r>
              <a:rPr lang="it-IT" sz="1800" dirty="0">
                <a:solidFill>
                  <a:prstClr val="black"/>
                </a:solidFill>
              </a:rPr>
              <a:t> </a:t>
            </a:r>
            <a:r>
              <a:rPr lang="it-IT" sz="1800" dirty="0" err="1">
                <a:solidFill>
                  <a:prstClr val="black"/>
                </a:solidFill>
              </a:rPr>
              <a:t>connected</a:t>
            </a:r>
            <a:r>
              <a:rPr lang="it-IT" sz="1800" dirty="0">
                <a:solidFill>
                  <a:prstClr val="black"/>
                </a:solidFill>
              </a:rPr>
              <a:t>. </a:t>
            </a:r>
          </a:p>
          <a:p>
            <a:r>
              <a:rPr lang="it-IT" sz="1800" dirty="0">
                <a:solidFill>
                  <a:prstClr val="black"/>
                </a:solidFill>
              </a:rPr>
              <a:t>To use </a:t>
            </a:r>
            <a:r>
              <a:rPr lang="it-IT" sz="1800" dirty="0" err="1">
                <a:solidFill>
                  <a:prstClr val="black"/>
                </a:solidFill>
              </a:rPr>
              <a:t>both</a:t>
            </a:r>
            <a:r>
              <a:rPr lang="it-IT" sz="1800" dirty="0">
                <a:solidFill>
                  <a:prstClr val="black"/>
                </a:solidFill>
              </a:rPr>
              <a:t> </a:t>
            </a:r>
            <a:r>
              <a:rPr lang="it-IT" sz="1800" dirty="0" err="1">
                <a:solidFill>
                  <a:prstClr val="black"/>
                </a:solidFill>
              </a:rPr>
              <a:t>override</a:t>
            </a:r>
            <a:r>
              <a:rPr lang="it-IT" sz="1800" dirty="0">
                <a:solidFill>
                  <a:prstClr val="black"/>
                </a:solidFill>
              </a:rPr>
              <a:t> and muting </a:t>
            </a:r>
            <a:r>
              <a:rPr lang="it-IT" sz="1800" dirty="0" err="1">
                <a:solidFill>
                  <a:prstClr val="black"/>
                </a:solidFill>
              </a:rPr>
              <a:t>lamp</a:t>
            </a:r>
            <a:r>
              <a:rPr lang="it-IT" sz="1800" dirty="0">
                <a:solidFill>
                  <a:prstClr val="black"/>
                </a:solidFill>
              </a:rPr>
              <a:t>, use SLS-M </a:t>
            </a:r>
          </a:p>
        </p:txBody>
      </p:sp>
      <p:sp>
        <p:nvSpPr>
          <p:cNvPr id="6" name="Esplosione: 8 punte 5">
            <a:extLst>
              <a:ext uri="{FF2B5EF4-FFF2-40B4-BE49-F238E27FC236}">
                <a16:creationId xmlns:a16="http://schemas.microsoft.com/office/drawing/2014/main" id="{DCF480A5-E711-4354-98FC-B08B2CC16480}"/>
              </a:ext>
            </a:extLst>
          </p:cNvPr>
          <p:cNvSpPr/>
          <p:nvPr/>
        </p:nvSpPr>
        <p:spPr>
          <a:xfrm>
            <a:off x="300112" y="4363073"/>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108499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940226"/>
            <a:ext cx="32289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1092200" y="447006"/>
            <a:ext cx="7426325" cy="893762"/>
          </a:xfrm>
        </p:spPr>
        <p:txBody>
          <a:bodyPr/>
          <a:lstStyle/>
          <a:p>
            <a:r>
              <a:rPr lang="it-IT" dirty="0"/>
              <a:t>From SLS-B5 to SLS-SA</a:t>
            </a:r>
            <a:br>
              <a:rPr lang="it-IT" dirty="0"/>
            </a:br>
            <a:r>
              <a:rPr lang="it-IT" sz="2800" dirty="0"/>
              <a:t>T muting (Bi-directional)</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55" y="1730632"/>
            <a:ext cx="4464496" cy="356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a:extLst>
              <a:ext uri="{FF2B5EF4-FFF2-40B4-BE49-F238E27FC236}">
                <a16:creationId xmlns:a16="http://schemas.microsoft.com/office/drawing/2014/main" id="{415C830F-0EA5-42F4-9225-6891B772B9A3}"/>
              </a:ext>
            </a:extLst>
          </p:cNvPr>
          <p:cNvSpPr/>
          <p:nvPr/>
        </p:nvSpPr>
        <p:spPr>
          <a:xfrm>
            <a:off x="819200" y="5301208"/>
            <a:ext cx="6753167" cy="923330"/>
          </a:xfrm>
          <a:prstGeom prst="rect">
            <a:avLst/>
          </a:prstGeom>
        </p:spPr>
        <p:txBody>
          <a:bodyPr wrap="square">
            <a:spAutoFit/>
          </a:bodyPr>
          <a:lstStyle/>
          <a:p>
            <a:r>
              <a:rPr lang="it-IT" sz="1800" dirty="0" err="1"/>
              <a:t>Parameters</a:t>
            </a:r>
            <a:r>
              <a:rPr lang="it-IT" sz="1800" dirty="0"/>
              <a:t> can be set up with DL </a:t>
            </a:r>
            <a:r>
              <a:rPr lang="it-IT" sz="1800" dirty="0" err="1"/>
              <a:t>Sentinel</a:t>
            </a:r>
            <a:r>
              <a:rPr lang="it-IT" sz="1800" dirty="0"/>
              <a:t>:</a:t>
            </a:r>
          </a:p>
          <a:p>
            <a:r>
              <a:rPr lang="en-US" sz="1800" dirty="0"/>
              <a:t>	</a:t>
            </a:r>
            <a:r>
              <a:rPr lang="it-IT" sz="1600" dirty="0" err="1"/>
              <a:t>Inputs</a:t>
            </a:r>
            <a:r>
              <a:rPr lang="it-IT" sz="1600" dirty="0"/>
              <a:t> delay : from 1 to 16 seconds</a:t>
            </a:r>
          </a:p>
          <a:p>
            <a:r>
              <a:rPr lang="en-US" sz="1600" dirty="0"/>
              <a:t>	</a:t>
            </a:r>
            <a:r>
              <a:rPr lang="it-IT" sz="1600" dirty="0" err="1"/>
              <a:t>Timeout</a:t>
            </a:r>
            <a:r>
              <a:rPr lang="it-IT" sz="1600" dirty="0"/>
              <a:t>: from 10 to 1080 minutes, or no </a:t>
            </a:r>
            <a:r>
              <a:rPr lang="it-IT" sz="1600" dirty="0" err="1"/>
              <a:t>timeout</a:t>
            </a:r>
            <a:endParaRPr lang="it-IT" sz="1600" dirty="0"/>
          </a:p>
        </p:txBody>
      </p:sp>
      <p:sp>
        <p:nvSpPr>
          <p:cNvPr id="6" name="Freccia in giù 5">
            <a:extLst>
              <a:ext uri="{FF2B5EF4-FFF2-40B4-BE49-F238E27FC236}">
                <a16:creationId xmlns:a16="http://schemas.microsoft.com/office/drawing/2014/main" id="{DBB97864-1A89-4BD4-9BC2-1A3EFA1F73F8}"/>
              </a:ext>
            </a:extLst>
          </p:cNvPr>
          <p:cNvSpPr/>
          <p:nvPr/>
        </p:nvSpPr>
        <p:spPr>
          <a:xfrm rot="18371068">
            <a:off x="8315792" y="3941913"/>
            <a:ext cx="462607" cy="1400156"/>
          </a:xfrm>
          <a:prstGeom prst="down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F6371771-CD26-411A-B3EC-01FB66500CBC}"/>
              </a:ext>
            </a:extLst>
          </p:cNvPr>
          <p:cNvSpPr/>
          <p:nvPr/>
        </p:nvSpPr>
        <p:spPr>
          <a:xfrm rot="7750344">
            <a:off x="6153215" y="2450305"/>
            <a:ext cx="462607" cy="1400156"/>
          </a:xfrm>
          <a:prstGeom prst="downArrow">
            <a:avLst>
              <a:gd name="adj1" fmla="val 50000"/>
              <a:gd name="adj2" fmla="val 42729"/>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09082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116" y="1647662"/>
            <a:ext cx="32289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1092200" y="447006"/>
            <a:ext cx="7426325" cy="893762"/>
          </a:xfrm>
        </p:spPr>
        <p:txBody>
          <a:bodyPr/>
          <a:lstStyle/>
          <a:p>
            <a:r>
              <a:rPr lang="it-IT" dirty="0"/>
              <a:t>From SLS-B5 to SLS-SA</a:t>
            </a:r>
            <a:br>
              <a:rPr lang="it-IT" dirty="0"/>
            </a:br>
            <a:r>
              <a:rPr lang="it-IT" dirty="0"/>
              <a:t>L</a:t>
            </a:r>
            <a:r>
              <a:rPr lang="it-IT" sz="2800" dirty="0"/>
              <a:t> Muting (Mono-directional)</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76221"/>
            <a:ext cx="4730091" cy="313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a:extLst>
              <a:ext uri="{FF2B5EF4-FFF2-40B4-BE49-F238E27FC236}">
                <a16:creationId xmlns:a16="http://schemas.microsoft.com/office/drawing/2014/main" id="{38FB8E6B-4B2C-4342-A925-AF424A96334B}"/>
              </a:ext>
            </a:extLst>
          </p:cNvPr>
          <p:cNvSpPr/>
          <p:nvPr/>
        </p:nvSpPr>
        <p:spPr>
          <a:xfrm>
            <a:off x="827584" y="5157192"/>
            <a:ext cx="6753167" cy="1138773"/>
          </a:xfrm>
          <a:prstGeom prst="rect">
            <a:avLst/>
          </a:prstGeom>
        </p:spPr>
        <p:txBody>
          <a:bodyPr wrap="square">
            <a:spAutoFit/>
          </a:bodyPr>
          <a:lstStyle/>
          <a:p>
            <a:r>
              <a:rPr lang="it-IT" sz="1800" dirty="0" err="1"/>
              <a:t>Parameters</a:t>
            </a:r>
            <a:r>
              <a:rPr lang="it-IT" sz="1800" dirty="0"/>
              <a:t> can be set up with DL </a:t>
            </a:r>
            <a:r>
              <a:rPr lang="it-IT" sz="1800" dirty="0" err="1"/>
              <a:t>Sentinel</a:t>
            </a:r>
            <a:r>
              <a:rPr lang="it-IT" sz="1800" dirty="0"/>
              <a:t>:</a:t>
            </a:r>
          </a:p>
          <a:p>
            <a:r>
              <a:rPr lang="en-US" sz="1800" dirty="0"/>
              <a:t>	</a:t>
            </a:r>
            <a:r>
              <a:rPr lang="it-IT" sz="1600" dirty="0" err="1"/>
              <a:t>Inputs</a:t>
            </a:r>
            <a:r>
              <a:rPr lang="it-IT" sz="1600" dirty="0"/>
              <a:t> delay : from 1 to 16 seconds</a:t>
            </a:r>
          </a:p>
          <a:p>
            <a:r>
              <a:rPr lang="en-US" sz="1600" dirty="0"/>
              <a:t>	</a:t>
            </a:r>
            <a:r>
              <a:rPr lang="it-IT" sz="1600" dirty="0" err="1"/>
              <a:t>Timeout</a:t>
            </a:r>
            <a:r>
              <a:rPr lang="it-IT" sz="1600" dirty="0"/>
              <a:t>: from 10 to 1080 minutes, or no </a:t>
            </a:r>
            <a:r>
              <a:rPr lang="it-IT" sz="1600" dirty="0" err="1"/>
              <a:t>timeout</a:t>
            </a:r>
            <a:endParaRPr lang="it-IT" sz="1600" dirty="0"/>
          </a:p>
          <a:p>
            <a:r>
              <a:rPr lang="en-US" sz="1600" dirty="0"/>
              <a:t>	</a:t>
            </a:r>
            <a:r>
              <a:rPr lang="it-IT" sz="1600" dirty="0"/>
              <a:t>Muting </a:t>
            </a:r>
            <a:r>
              <a:rPr lang="it-IT" sz="1600" dirty="0" err="1"/>
              <a:t>coefficient</a:t>
            </a:r>
            <a:r>
              <a:rPr lang="it-IT" sz="1600" dirty="0"/>
              <a:t> (m): from 2 to 16</a:t>
            </a:r>
          </a:p>
        </p:txBody>
      </p:sp>
      <p:sp>
        <p:nvSpPr>
          <p:cNvPr id="6" name="Freccia in giù 5">
            <a:extLst>
              <a:ext uri="{FF2B5EF4-FFF2-40B4-BE49-F238E27FC236}">
                <a16:creationId xmlns:a16="http://schemas.microsoft.com/office/drawing/2014/main" id="{7E79F209-5D86-4F2B-9BC6-3548203A7766}"/>
              </a:ext>
            </a:extLst>
          </p:cNvPr>
          <p:cNvSpPr/>
          <p:nvPr/>
        </p:nvSpPr>
        <p:spPr>
          <a:xfrm rot="18371068">
            <a:off x="8258655" y="3624798"/>
            <a:ext cx="462607" cy="1400156"/>
          </a:xfrm>
          <a:prstGeom prst="down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a:extLst>
              <a:ext uri="{FF2B5EF4-FFF2-40B4-BE49-F238E27FC236}">
                <a16:creationId xmlns:a16="http://schemas.microsoft.com/office/drawing/2014/main" id="{ABDAA493-4A33-43FD-BB5C-B3742CEB2CF7}"/>
              </a:ext>
            </a:extLst>
          </p:cNvPr>
          <p:cNvSpPr/>
          <p:nvPr/>
        </p:nvSpPr>
        <p:spPr>
          <a:xfrm rot="7750344">
            <a:off x="6287652" y="2198320"/>
            <a:ext cx="462607" cy="1400156"/>
          </a:xfrm>
          <a:prstGeom prst="downArrow">
            <a:avLst>
              <a:gd name="adj1" fmla="val 50000"/>
              <a:gd name="adj2" fmla="val 4272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BD46BA74-CD22-406E-89EF-861B44836159}"/>
              </a:ext>
            </a:extLst>
          </p:cNvPr>
          <p:cNvSpPr txBox="1"/>
          <p:nvPr/>
        </p:nvSpPr>
        <p:spPr>
          <a:xfrm flipH="1">
            <a:off x="6444208" y="5210337"/>
            <a:ext cx="2232248" cy="2031325"/>
          </a:xfrm>
          <a:prstGeom prst="rect">
            <a:avLst/>
          </a:prstGeom>
          <a:solidFill>
            <a:srgbClr val="FFFF00"/>
          </a:solidFill>
        </p:spPr>
        <p:txBody>
          <a:bodyPr wrap="square" rtlCol="0">
            <a:spAutoFit/>
          </a:bodyPr>
          <a:lstStyle/>
          <a:p>
            <a:r>
              <a:rPr lang="it-IT" sz="1800" dirty="0"/>
              <a:t>WARNING: L Muting (</a:t>
            </a:r>
            <a:r>
              <a:rPr lang="it-IT" sz="1800" dirty="0" err="1"/>
              <a:t>Monodirectional</a:t>
            </a:r>
            <a:r>
              <a:rPr lang="it-IT" sz="1800" dirty="0"/>
              <a:t>) can be </a:t>
            </a:r>
            <a:r>
              <a:rPr lang="it-IT" sz="1800" dirty="0" err="1"/>
              <a:t>used</a:t>
            </a:r>
            <a:r>
              <a:rPr lang="it-IT" sz="1800" dirty="0"/>
              <a:t> </a:t>
            </a:r>
            <a:r>
              <a:rPr lang="it-IT" sz="1800" dirty="0" err="1"/>
              <a:t>only</a:t>
            </a:r>
            <a:r>
              <a:rPr lang="it-IT" sz="1800" dirty="0"/>
              <a:t> </a:t>
            </a:r>
            <a:r>
              <a:rPr lang="it-IT" sz="1800" dirty="0" err="1"/>
              <a:t>when</a:t>
            </a:r>
            <a:r>
              <a:rPr lang="it-IT" sz="1800" dirty="0"/>
              <a:t> </a:t>
            </a:r>
            <a:r>
              <a:rPr lang="it-IT" sz="1800" dirty="0" err="1"/>
              <a:t>material</a:t>
            </a:r>
            <a:r>
              <a:rPr lang="it-IT" sz="1800" dirty="0"/>
              <a:t> </a:t>
            </a:r>
            <a:r>
              <a:rPr lang="it-IT" sz="1800" dirty="0" err="1"/>
              <a:t>exits</a:t>
            </a:r>
            <a:r>
              <a:rPr lang="it-IT" sz="1800" dirty="0"/>
              <a:t> from the </a:t>
            </a:r>
            <a:r>
              <a:rPr lang="it-IT" sz="1800" dirty="0" err="1"/>
              <a:t>dangerous</a:t>
            </a:r>
            <a:r>
              <a:rPr lang="it-IT" sz="1800" dirty="0"/>
              <a:t> zone.</a:t>
            </a:r>
          </a:p>
        </p:txBody>
      </p:sp>
    </p:spTree>
    <p:extLst>
      <p:ext uri="{BB962C8B-B14F-4D97-AF65-F5344CB8AC3E}">
        <p14:creationId xmlns:p14="http://schemas.microsoft.com/office/powerpoint/2010/main" val="452913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621963"/>
            <a:ext cx="32289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827585" y="1621963"/>
            <a:ext cx="4968552" cy="5909310"/>
          </a:xfrm>
          <a:prstGeom prst="rect">
            <a:avLst/>
          </a:prstGeom>
        </p:spPr>
        <p:txBody>
          <a:bodyPr wrap="square">
            <a:spAutoFit/>
          </a:bodyPr>
          <a:lstStyle/>
          <a:p>
            <a:r>
              <a:rPr lang="en-US" sz="1400" dirty="0"/>
              <a:t>The Override function allows the user to force the OSSDs to ON state whenever it is necessary to restart the machine, starting from a OFF Status of the Safety Laser Scanner ( detection of an object), and when one muting sensor is active.</a:t>
            </a:r>
          </a:p>
          <a:p>
            <a:endParaRPr lang="en-US" sz="1400" dirty="0"/>
          </a:p>
          <a:p>
            <a:r>
              <a:rPr lang="en-US" sz="1400" dirty="0"/>
              <a:t>The aim is clearing the protected area of any working materials blocked ahead of the device, because this interference may cause a work cycle anomaly. </a:t>
            </a:r>
          </a:p>
          <a:p>
            <a:endParaRPr lang="en-US" sz="1400" dirty="0"/>
          </a:p>
          <a:p>
            <a:r>
              <a:rPr lang="en-US" sz="1400" dirty="0"/>
              <a:t>With SLS-M5 it is possible to have </a:t>
            </a:r>
          </a:p>
          <a:p>
            <a:pPr marL="285750" indent="-285750">
              <a:buFont typeface="Arial" panose="020B0604020202020204" pitchFamily="34" charset="0"/>
              <a:buChar char="•"/>
            </a:pPr>
            <a:r>
              <a:rPr lang="en-US" sz="1400" dirty="0"/>
              <a:t>Single input line pattern (one input)</a:t>
            </a:r>
          </a:p>
          <a:p>
            <a:pPr marL="285750" indent="-285750">
              <a:buFont typeface="Arial" panose="020B0604020202020204" pitchFamily="34" charset="0"/>
              <a:buChar char="•"/>
            </a:pPr>
            <a:r>
              <a:rPr lang="en-US" sz="1400" dirty="0"/>
              <a:t>Level triggered input pattern ( two inputs )</a:t>
            </a:r>
          </a:p>
          <a:p>
            <a:pPr marL="285750" indent="-285750">
              <a:buFont typeface="Arial" panose="020B0604020202020204" pitchFamily="34" charset="0"/>
              <a:buChar char="•"/>
            </a:pPr>
            <a:r>
              <a:rPr lang="en-US" sz="1400" dirty="0"/>
              <a:t>Edge triggered pattern (two inputs)</a:t>
            </a:r>
          </a:p>
          <a:p>
            <a:pPr marL="285750" indent="-285750">
              <a:buFont typeface="Arial" panose="020B0604020202020204" pitchFamily="34" charset="0"/>
              <a:buChar char="•"/>
            </a:pPr>
            <a:endParaRPr lang="en-US" sz="1400" dirty="0"/>
          </a:p>
          <a:p>
            <a:r>
              <a:rPr lang="en-US" sz="1400" dirty="0"/>
              <a:t>SLS-SA5 has only </a:t>
            </a:r>
          </a:p>
          <a:p>
            <a:pPr marL="285750" indent="-285750">
              <a:buFont typeface="Arial" panose="020B0604020202020204" pitchFamily="34" charset="0"/>
              <a:buChar char="•"/>
            </a:pPr>
            <a:r>
              <a:rPr lang="en-US" sz="1400" dirty="0"/>
              <a:t>Single input line pattern (one input)</a:t>
            </a:r>
          </a:p>
          <a:p>
            <a:pPr marL="285750" indent="-285750">
              <a:buFont typeface="Arial" panose="020B0604020202020204" pitchFamily="34" charset="0"/>
              <a:buChar char="•"/>
            </a:pPr>
            <a:endParaRPr lang="en-US" sz="1400" dirty="0"/>
          </a:p>
          <a:p>
            <a:r>
              <a:rPr lang="en-US" sz="1400" dirty="0"/>
              <a:t>NOTE: in SLS-SA5, if muting lamp is used, override can’t be used.</a:t>
            </a:r>
          </a:p>
          <a:p>
            <a:endParaRPr lang="en-US" sz="1400" dirty="0"/>
          </a:p>
          <a:p>
            <a:endParaRPr lang="en-US" sz="1400" dirty="0"/>
          </a:p>
          <a:p>
            <a:endParaRPr lang="en-US" sz="1400" dirty="0"/>
          </a:p>
          <a:p>
            <a:endParaRPr lang="en-US" sz="1400" dirty="0"/>
          </a:p>
          <a:p>
            <a:endParaRPr lang="en-US" sz="1400" dirty="0"/>
          </a:p>
          <a:p>
            <a:endParaRPr lang="en-US" sz="1400" dirty="0"/>
          </a:p>
          <a:p>
            <a:endParaRPr lang="it-IT" sz="1400" dirty="0"/>
          </a:p>
        </p:txBody>
      </p:sp>
      <p:sp>
        <p:nvSpPr>
          <p:cNvPr id="2" name="Titolo 1"/>
          <p:cNvSpPr>
            <a:spLocks noGrp="1"/>
          </p:cNvSpPr>
          <p:nvPr>
            <p:ph type="title"/>
          </p:nvPr>
        </p:nvSpPr>
        <p:spPr>
          <a:xfrm>
            <a:off x="1092200" y="447006"/>
            <a:ext cx="7426325" cy="893762"/>
          </a:xfrm>
        </p:spPr>
        <p:txBody>
          <a:bodyPr/>
          <a:lstStyle/>
          <a:p>
            <a:r>
              <a:rPr lang="it-IT" dirty="0"/>
              <a:t>Features: </a:t>
            </a:r>
            <a:r>
              <a:rPr lang="it-IT" dirty="0" err="1"/>
              <a:t>Override</a:t>
            </a:r>
            <a:endParaRPr lang="it-IT" sz="2800" dirty="0"/>
          </a:p>
        </p:txBody>
      </p:sp>
      <p:sp>
        <p:nvSpPr>
          <p:cNvPr id="6" name="Esplosione: 8 punte 5">
            <a:extLst>
              <a:ext uri="{FF2B5EF4-FFF2-40B4-BE49-F238E27FC236}">
                <a16:creationId xmlns:a16="http://schemas.microsoft.com/office/drawing/2014/main" id="{9B218762-A6E7-477D-B819-6FE1509EDB8D}"/>
              </a:ext>
            </a:extLst>
          </p:cNvPr>
          <p:cNvSpPr/>
          <p:nvPr/>
        </p:nvSpPr>
        <p:spPr>
          <a:xfrm>
            <a:off x="4587126" y="3789040"/>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84878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51208" y="1512208"/>
            <a:ext cx="7488832" cy="1656185"/>
          </a:xfrm>
        </p:spPr>
        <p:txBody>
          <a:bodyPr/>
          <a:lstStyle/>
          <a:p>
            <a:pPr marL="0" indent="0">
              <a:buNone/>
            </a:pPr>
            <a:r>
              <a:rPr lang="it-IT" dirty="0">
                <a:solidFill>
                  <a:schemeClr val="tx1"/>
                </a:solidFill>
              </a:rPr>
              <a:t>To switch </a:t>
            </a:r>
            <a:r>
              <a:rPr lang="it-IT" dirty="0" err="1">
                <a:solidFill>
                  <a:schemeClr val="tx1"/>
                </a:solidFill>
              </a:rPr>
              <a:t>between</a:t>
            </a:r>
            <a:r>
              <a:rPr lang="it-IT" dirty="0">
                <a:solidFill>
                  <a:schemeClr val="tx1"/>
                </a:solidFill>
              </a:rPr>
              <a:t> a zone set and the </a:t>
            </a:r>
            <a:r>
              <a:rPr lang="it-IT" dirty="0" err="1">
                <a:solidFill>
                  <a:schemeClr val="tx1"/>
                </a:solidFill>
              </a:rPr>
              <a:t>next</a:t>
            </a:r>
            <a:r>
              <a:rPr lang="it-IT" dirty="0">
                <a:solidFill>
                  <a:schemeClr val="tx1"/>
                </a:solidFill>
              </a:rPr>
              <a:t> one, </a:t>
            </a:r>
            <a:r>
              <a:rPr lang="it-IT" dirty="0" err="1">
                <a:solidFill>
                  <a:schemeClr val="tx1"/>
                </a:solidFill>
              </a:rPr>
              <a:t>digital</a:t>
            </a:r>
            <a:r>
              <a:rPr lang="it-IT" dirty="0">
                <a:solidFill>
                  <a:schemeClr val="tx1"/>
                </a:solidFill>
              </a:rPr>
              <a:t> </a:t>
            </a:r>
            <a:r>
              <a:rPr lang="it-IT" dirty="0" err="1">
                <a:solidFill>
                  <a:schemeClr val="tx1"/>
                </a:solidFill>
              </a:rPr>
              <a:t>inputs</a:t>
            </a:r>
            <a:r>
              <a:rPr lang="it-IT" dirty="0">
                <a:solidFill>
                  <a:schemeClr val="tx1"/>
                </a:solidFill>
              </a:rPr>
              <a:t> must be </a:t>
            </a:r>
            <a:r>
              <a:rPr lang="it-IT" dirty="0" err="1">
                <a:solidFill>
                  <a:schemeClr val="tx1"/>
                </a:solidFill>
              </a:rPr>
              <a:t>used</a:t>
            </a:r>
            <a:r>
              <a:rPr lang="it-IT" dirty="0">
                <a:solidFill>
                  <a:schemeClr val="tx1"/>
                </a:solidFill>
              </a:rPr>
              <a:t> in a way </a:t>
            </a:r>
            <a:r>
              <a:rPr lang="it-IT" dirty="0" err="1">
                <a:solidFill>
                  <a:schemeClr val="tx1"/>
                </a:solidFill>
              </a:rPr>
              <a:t>that</a:t>
            </a:r>
            <a:r>
              <a:rPr lang="it-IT" dirty="0">
                <a:solidFill>
                  <a:schemeClr val="tx1"/>
                </a:solidFill>
              </a:rPr>
              <a:t> </a:t>
            </a:r>
            <a:r>
              <a:rPr lang="it-IT" dirty="0" err="1">
                <a:solidFill>
                  <a:schemeClr val="tx1"/>
                </a:solidFill>
              </a:rPr>
              <a:t>permits</a:t>
            </a:r>
            <a:r>
              <a:rPr lang="it-IT" dirty="0">
                <a:solidFill>
                  <a:schemeClr val="tx1"/>
                </a:solidFill>
              </a:rPr>
              <a:t> to </a:t>
            </a:r>
            <a:r>
              <a:rPr lang="it-IT" dirty="0" err="1">
                <a:solidFill>
                  <a:schemeClr val="tx1"/>
                </a:solidFill>
              </a:rPr>
              <a:t>detect</a:t>
            </a:r>
            <a:r>
              <a:rPr lang="it-IT" dirty="0">
                <a:solidFill>
                  <a:schemeClr val="tx1"/>
                </a:solidFill>
              </a:rPr>
              <a:t> the single fault.</a:t>
            </a:r>
          </a:p>
          <a:p>
            <a:pPr marL="0" indent="0">
              <a:buNone/>
            </a:pPr>
            <a:endParaRPr lang="en-US" dirty="0">
              <a:solidFill>
                <a:schemeClr val="tx1"/>
              </a:solidFill>
            </a:endParaRPr>
          </a:p>
          <a:p>
            <a:pPr marL="0" indent="0">
              <a:buNone/>
            </a:pPr>
            <a:r>
              <a:rPr lang="en-US" dirty="0">
                <a:solidFill>
                  <a:schemeClr val="tx1"/>
                </a:solidFill>
              </a:rPr>
              <a:t>D</a:t>
            </a:r>
            <a:r>
              <a:rPr lang="it-IT" dirty="0" err="1">
                <a:solidFill>
                  <a:schemeClr val="tx1"/>
                </a:solidFill>
              </a:rPr>
              <a:t>epending</a:t>
            </a:r>
            <a:r>
              <a:rPr lang="it-IT" dirty="0">
                <a:solidFill>
                  <a:schemeClr val="tx1"/>
                </a:solidFill>
              </a:rPr>
              <a:t> on </a:t>
            </a:r>
            <a:r>
              <a:rPr lang="it-IT" dirty="0" err="1">
                <a:solidFill>
                  <a:schemeClr val="tx1"/>
                </a:solidFill>
              </a:rPr>
              <a:t>how</a:t>
            </a:r>
            <a:r>
              <a:rPr lang="it-IT" dirty="0">
                <a:solidFill>
                  <a:schemeClr val="tx1"/>
                </a:solidFill>
              </a:rPr>
              <a:t> </a:t>
            </a:r>
            <a:r>
              <a:rPr lang="it-IT" dirty="0" err="1">
                <a:solidFill>
                  <a:schemeClr val="tx1"/>
                </a:solidFill>
              </a:rPr>
              <a:t>many</a:t>
            </a:r>
            <a:r>
              <a:rPr lang="it-IT" dirty="0">
                <a:solidFill>
                  <a:schemeClr val="tx1"/>
                </a:solidFill>
              </a:rPr>
              <a:t> </a:t>
            </a:r>
            <a:r>
              <a:rPr lang="it-IT" dirty="0" err="1">
                <a:solidFill>
                  <a:schemeClr val="tx1"/>
                </a:solidFill>
              </a:rPr>
              <a:t>inputs</a:t>
            </a:r>
            <a:r>
              <a:rPr lang="it-IT" dirty="0">
                <a:solidFill>
                  <a:schemeClr val="tx1"/>
                </a:solidFill>
              </a:rPr>
              <a:t> can be </a:t>
            </a:r>
            <a:r>
              <a:rPr lang="it-IT" dirty="0" err="1">
                <a:solidFill>
                  <a:schemeClr val="tx1"/>
                </a:solidFill>
              </a:rPr>
              <a:t>used</a:t>
            </a:r>
            <a:r>
              <a:rPr lang="it-IT" dirty="0">
                <a:solidFill>
                  <a:schemeClr val="tx1"/>
                </a:solidFill>
              </a:rPr>
              <a:t> and </a:t>
            </a:r>
            <a:r>
              <a:rPr lang="it-IT" dirty="0" err="1">
                <a:solidFill>
                  <a:schemeClr val="tx1"/>
                </a:solidFill>
              </a:rPr>
              <a:t>how</a:t>
            </a:r>
            <a:r>
              <a:rPr lang="it-IT" dirty="0">
                <a:solidFill>
                  <a:schemeClr val="tx1"/>
                </a:solidFill>
              </a:rPr>
              <a:t> </a:t>
            </a:r>
            <a:r>
              <a:rPr lang="it-IT" dirty="0" err="1">
                <a:solidFill>
                  <a:schemeClr val="tx1"/>
                </a:solidFill>
              </a:rPr>
              <a:t>many</a:t>
            </a:r>
            <a:r>
              <a:rPr lang="it-IT" dirty="0">
                <a:solidFill>
                  <a:schemeClr val="tx1"/>
                </a:solidFill>
              </a:rPr>
              <a:t> </a:t>
            </a:r>
            <a:r>
              <a:rPr lang="it-IT" dirty="0" err="1">
                <a:solidFill>
                  <a:schemeClr val="tx1"/>
                </a:solidFill>
              </a:rPr>
              <a:t>inputs</a:t>
            </a:r>
            <a:r>
              <a:rPr lang="it-IT" dirty="0">
                <a:solidFill>
                  <a:schemeClr val="tx1"/>
                </a:solidFill>
              </a:rPr>
              <a:t> </a:t>
            </a:r>
            <a:r>
              <a:rPr lang="it-IT" dirty="0" err="1">
                <a:solidFill>
                  <a:schemeClr val="tx1"/>
                </a:solidFill>
              </a:rPr>
              <a:t>should</a:t>
            </a:r>
            <a:r>
              <a:rPr lang="it-IT" dirty="0">
                <a:solidFill>
                  <a:schemeClr val="tx1"/>
                </a:solidFill>
              </a:rPr>
              <a:t> be </a:t>
            </a:r>
            <a:r>
              <a:rPr lang="it-IT" dirty="0" err="1">
                <a:solidFill>
                  <a:schemeClr val="tx1"/>
                </a:solidFill>
              </a:rPr>
              <a:t>active</a:t>
            </a:r>
            <a:r>
              <a:rPr lang="it-IT" dirty="0">
                <a:solidFill>
                  <a:schemeClr val="tx1"/>
                </a:solidFill>
              </a:rPr>
              <a:t> in </a:t>
            </a:r>
            <a:r>
              <a:rPr lang="it-IT" dirty="0" err="1">
                <a:solidFill>
                  <a:schemeClr val="tx1"/>
                </a:solidFill>
              </a:rPr>
              <a:t>any</a:t>
            </a:r>
            <a:r>
              <a:rPr lang="it-IT" dirty="0">
                <a:solidFill>
                  <a:schemeClr val="tx1"/>
                </a:solidFill>
              </a:rPr>
              <a:t> of the </a:t>
            </a:r>
            <a:r>
              <a:rPr lang="it-IT" dirty="0" err="1">
                <a:solidFill>
                  <a:schemeClr val="tx1"/>
                </a:solidFill>
              </a:rPr>
              <a:t>valid</a:t>
            </a:r>
            <a:r>
              <a:rPr lang="it-IT" dirty="0">
                <a:solidFill>
                  <a:schemeClr val="tx1"/>
                </a:solidFill>
              </a:rPr>
              <a:t> </a:t>
            </a:r>
            <a:r>
              <a:rPr lang="it-IT" dirty="0" err="1">
                <a:solidFill>
                  <a:schemeClr val="tx1"/>
                </a:solidFill>
              </a:rPr>
              <a:t>configuration</a:t>
            </a:r>
            <a:r>
              <a:rPr lang="it-IT" dirty="0">
                <a:solidFill>
                  <a:schemeClr val="tx1"/>
                </a:solidFill>
              </a:rPr>
              <a:t>, the </a:t>
            </a:r>
            <a:r>
              <a:rPr lang="it-IT" dirty="0" err="1">
                <a:solidFill>
                  <a:schemeClr val="tx1"/>
                </a:solidFill>
              </a:rPr>
              <a:t>number</a:t>
            </a:r>
            <a:r>
              <a:rPr lang="it-IT" dirty="0">
                <a:solidFill>
                  <a:schemeClr val="tx1"/>
                </a:solidFill>
              </a:rPr>
              <a:t> of </a:t>
            </a:r>
            <a:r>
              <a:rPr lang="it-IT" dirty="0" err="1">
                <a:solidFill>
                  <a:schemeClr val="tx1"/>
                </a:solidFill>
              </a:rPr>
              <a:t>possible</a:t>
            </a:r>
            <a:r>
              <a:rPr lang="it-IT" dirty="0">
                <a:solidFill>
                  <a:schemeClr val="tx1"/>
                </a:solidFill>
              </a:rPr>
              <a:t> zone sets </a:t>
            </a:r>
            <a:r>
              <a:rPr lang="it-IT" dirty="0" err="1">
                <a:solidFill>
                  <a:schemeClr val="tx1"/>
                </a:solidFill>
              </a:rPr>
              <a:t>is</a:t>
            </a:r>
            <a:r>
              <a:rPr lang="it-IT" dirty="0">
                <a:solidFill>
                  <a:schemeClr val="tx1"/>
                </a:solidFill>
              </a:rPr>
              <a:t> </a:t>
            </a:r>
            <a:r>
              <a:rPr lang="it-IT" dirty="0" err="1">
                <a:solidFill>
                  <a:schemeClr val="tx1"/>
                </a:solidFill>
              </a:rPr>
              <a:t>given</a:t>
            </a:r>
            <a:r>
              <a:rPr lang="it-IT" dirty="0">
                <a:solidFill>
                  <a:schemeClr val="tx1"/>
                </a:solidFill>
              </a:rPr>
              <a:t> by the </a:t>
            </a:r>
            <a:r>
              <a:rPr lang="it-IT" dirty="0" err="1">
                <a:solidFill>
                  <a:schemeClr val="tx1"/>
                </a:solidFill>
              </a:rPr>
              <a:t>following</a:t>
            </a:r>
            <a:r>
              <a:rPr lang="it-IT" dirty="0">
                <a:solidFill>
                  <a:schemeClr val="tx1"/>
                </a:solidFill>
              </a:rPr>
              <a:t> </a:t>
            </a:r>
            <a:r>
              <a:rPr lang="it-IT" dirty="0" err="1">
                <a:solidFill>
                  <a:schemeClr val="tx1"/>
                </a:solidFill>
              </a:rPr>
              <a:t>table</a:t>
            </a:r>
            <a:r>
              <a:rPr lang="it-IT" dirty="0">
                <a:solidFill>
                  <a:schemeClr val="tx1"/>
                </a:solidFill>
              </a:rPr>
              <a:t> :</a:t>
            </a: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en-US" b="1" dirty="0">
              <a:solidFill>
                <a:schemeClr val="tx1"/>
              </a:solidFill>
            </a:endParaRPr>
          </a:p>
        </p:txBody>
      </p:sp>
      <p:sp>
        <p:nvSpPr>
          <p:cNvPr id="8" name="Titolo 1"/>
          <p:cNvSpPr txBox="1">
            <a:spLocks/>
          </p:cNvSpPr>
          <p:nvPr/>
        </p:nvSpPr>
        <p:spPr bwMode="auto">
          <a:xfrm>
            <a:off x="1051208" y="349694"/>
            <a:ext cx="74263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kern="1200">
                <a:solidFill>
                  <a:srgbClr val="002596"/>
                </a:solidFill>
                <a:latin typeface="Lucida Sans"/>
                <a:ea typeface="Lucida Sans"/>
                <a:cs typeface="Lucida Sans"/>
              </a:defRPr>
            </a:lvl1pPr>
            <a:lvl2pPr algn="l" rtl="0" eaLnBrk="0" fontAlgn="base" hangingPunct="0">
              <a:spcBef>
                <a:spcPct val="0"/>
              </a:spcBef>
              <a:spcAft>
                <a:spcPct val="0"/>
              </a:spcAft>
              <a:defRPr sz="3200">
                <a:solidFill>
                  <a:srgbClr val="002596"/>
                </a:solidFill>
                <a:latin typeface="Lucida Sans"/>
                <a:ea typeface="Lucida Sans"/>
                <a:cs typeface="Lucida Sans"/>
              </a:defRPr>
            </a:lvl2pPr>
            <a:lvl3pPr algn="l" rtl="0" eaLnBrk="0" fontAlgn="base" hangingPunct="0">
              <a:spcBef>
                <a:spcPct val="0"/>
              </a:spcBef>
              <a:spcAft>
                <a:spcPct val="0"/>
              </a:spcAft>
              <a:defRPr sz="3200">
                <a:solidFill>
                  <a:srgbClr val="002596"/>
                </a:solidFill>
                <a:latin typeface="Lucida Sans"/>
                <a:ea typeface="Lucida Sans"/>
                <a:cs typeface="Lucida Sans"/>
              </a:defRPr>
            </a:lvl3pPr>
            <a:lvl4pPr algn="l" rtl="0" eaLnBrk="0" fontAlgn="base" hangingPunct="0">
              <a:spcBef>
                <a:spcPct val="0"/>
              </a:spcBef>
              <a:spcAft>
                <a:spcPct val="0"/>
              </a:spcAft>
              <a:defRPr sz="3200">
                <a:solidFill>
                  <a:srgbClr val="002596"/>
                </a:solidFill>
                <a:latin typeface="Lucida Sans"/>
                <a:ea typeface="Lucida Sans"/>
                <a:cs typeface="Lucida Sans"/>
              </a:defRPr>
            </a:lvl4pPr>
            <a:lvl5pPr algn="l" rtl="0" eaLnBrk="0" fontAlgn="base" hangingPunct="0">
              <a:spcBef>
                <a:spcPct val="0"/>
              </a:spcBef>
              <a:spcAft>
                <a:spcPct val="0"/>
              </a:spcAft>
              <a:defRPr sz="3200">
                <a:solidFill>
                  <a:srgbClr val="002596"/>
                </a:solidFill>
                <a:latin typeface="Lucida Sans"/>
                <a:ea typeface="Lucida Sans"/>
                <a:cs typeface="Lucida Sans"/>
              </a:defRPr>
            </a:lvl5pPr>
            <a:lvl6pPr marL="457200" algn="l" rtl="0" fontAlgn="base">
              <a:spcBef>
                <a:spcPct val="0"/>
              </a:spcBef>
              <a:spcAft>
                <a:spcPct val="0"/>
              </a:spcAft>
              <a:defRPr sz="3200">
                <a:solidFill>
                  <a:srgbClr val="002596"/>
                </a:solidFill>
                <a:latin typeface="Lucida Sans"/>
                <a:ea typeface="Lucida Sans"/>
                <a:cs typeface="Lucida Sans"/>
              </a:defRPr>
            </a:lvl6pPr>
            <a:lvl7pPr marL="914400" algn="l" rtl="0" fontAlgn="base">
              <a:spcBef>
                <a:spcPct val="0"/>
              </a:spcBef>
              <a:spcAft>
                <a:spcPct val="0"/>
              </a:spcAft>
              <a:defRPr sz="3200">
                <a:solidFill>
                  <a:srgbClr val="002596"/>
                </a:solidFill>
                <a:latin typeface="Lucida Sans"/>
                <a:ea typeface="Lucida Sans"/>
                <a:cs typeface="Lucida Sans"/>
              </a:defRPr>
            </a:lvl7pPr>
            <a:lvl8pPr marL="1371600" algn="l" rtl="0" fontAlgn="base">
              <a:spcBef>
                <a:spcPct val="0"/>
              </a:spcBef>
              <a:spcAft>
                <a:spcPct val="0"/>
              </a:spcAft>
              <a:defRPr sz="3200">
                <a:solidFill>
                  <a:srgbClr val="002596"/>
                </a:solidFill>
                <a:latin typeface="Lucida Sans"/>
                <a:ea typeface="Lucida Sans"/>
                <a:cs typeface="Lucida Sans"/>
              </a:defRPr>
            </a:lvl8pPr>
            <a:lvl9pPr marL="1828800" algn="l" rtl="0" fontAlgn="base">
              <a:spcBef>
                <a:spcPct val="0"/>
              </a:spcBef>
              <a:spcAft>
                <a:spcPct val="0"/>
              </a:spcAft>
              <a:defRPr sz="3200">
                <a:solidFill>
                  <a:srgbClr val="002596"/>
                </a:solidFill>
                <a:latin typeface="Lucida Sans"/>
                <a:ea typeface="Lucida Sans"/>
                <a:cs typeface="Lucida Sans"/>
              </a:defRPr>
            </a:lvl9pPr>
          </a:lstStyle>
          <a:p>
            <a:r>
              <a:rPr lang="it-IT" dirty="0"/>
              <a:t>Zone Set Switching</a:t>
            </a:r>
            <a:endParaRPr lang="it-IT" sz="2800" dirty="0"/>
          </a:p>
        </p:txBody>
      </p:sp>
      <p:graphicFrame>
        <p:nvGraphicFramePr>
          <p:cNvPr id="5" name="Tabella 4">
            <a:extLst>
              <a:ext uri="{FF2B5EF4-FFF2-40B4-BE49-F238E27FC236}">
                <a16:creationId xmlns:a16="http://schemas.microsoft.com/office/drawing/2014/main" id="{FE7BF6E6-47DF-45FE-927A-1D020177A58F}"/>
              </a:ext>
            </a:extLst>
          </p:cNvPr>
          <p:cNvGraphicFramePr>
            <a:graphicFrameLocks noGrp="1"/>
          </p:cNvGraphicFramePr>
          <p:nvPr>
            <p:extLst/>
          </p:nvPr>
        </p:nvGraphicFramePr>
        <p:xfrm>
          <a:off x="1835696" y="3647733"/>
          <a:ext cx="5702301" cy="1287780"/>
        </p:xfrm>
        <a:graphic>
          <a:graphicData uri="http://schemas.openxmlformats.org/drawingml/2006/table">
            <a:tbl>
              <a:tblPr/>
              <a:tblGrid>
                <a:gridCol w="1149301">
                  <a:extLst>
                    <a:ext uri="{9D8B030D-6E8A-4147-A177-3AD203B41FA5}">
                      <a16:colId xmlns:a16="http://schemas.microsoft.com/office/drawing/2014/main" val="3426944721"/>
                    </a:ext>
                  </a:extLst>
                </a:gridCol>
                <a:gridCol w="1016689">
                  <a:extLst>
                    <a:ext uri="{9D8B030D-6E8A-4147-A177-3AD203B41FA5}">
                      <a16:colId xmlns:a16="http://schemas.microsoft.com/office/drawing/2014/main" val="2937128232"/>
                    </a:ext>
                  </a:extLst>
                </a:gridCol>
                <a:gridCol w="1016689">
                  <a:extLst>
                    <a:ext uri="{9D8B030D-6E8A-4147-A177-3AD203B41FA5}">
                      <a16:colId xmlns:a16="http://schemas.microsoft.com/office/drawing/2014/main" val="3202247720"/>
                    </a:ext>
                  </a:extLst>
                </a:gridCol>
                <a:gridCol w="751466">
                  <a:extLst>
                    <a:ext uri="{9D8B030D-6E8A-4147-A177-3AD203B41FA5}">
                      <a16:colId xmlns:a16="http://schemas.microsoft.com/office/drawing/2014/main" val="1315171171"/>
                    </a:ext>
                  </a:extLst>
                </a:gridCol>
                <a:gridCol w="884078">
                  <a:extLst>
                    <a:ext uri="{9D8B030D-6E8A-4147-A177-3AD203B41FA5}">
                      <a16:colId xmlns:a16="http://schemas.microsoft.com/office/drawing/2014/main" val="2922074275"/>
                    </a:ext>
                  </a:extLst>
                </a:gridCol>
                <a:gridCol w="884078">
                  <a:extLst>
                    <a:ext uri="{9D8B030D-6E8A-4147-A177-3AD203B41FA5}">
                      <a16:colId xmlns:a16="http://schemas.microsoft.com/office/drawing/2014/main" val="4224476432"/>
                    </a:ext>
                  </a:extLst>
                </a:gridCol>
              </a:tblGrid>
              <a:tr h="182880">
                <a:tc rowSpan="2" gridSpan="2">
                  <a:txBody>
                    <a:bodyPr/>
                    <a:lstStyle/>
                    <a:p>
                      <a:pPr algn="ctr" fontAlgn="ctr"/>
                      <a:r>
                        <a:rPr lang="it-IT" sz="1000" b="0" i="0" u="none" strike="noStrike">
                          <a:solidFill>
                            <a:srgbClr val="5F5F5F"/>
                          </a:solidFill>
                          <a:effectLst/>
                          <a:latin typeface="Lucida Sans" panose="020B0602030504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it-IT"/>
                    </a:p>
                  </a:txBody>
                  <a:tcPr/>
                </a:tc>
                <a:tc gridSpan="4">
                  <a:txBody>
                    <a:bodyPr/>
                    <a:lstStyle/>
                    <a:p>
                      <a:pPr algn="ctr" fontAlgn="ctr"/>
                      <a:r>
                        <a:rPr lang="en-US" sz="1000" b="1" i="0" u="none" strike="noStrike">
                          <a:solidFill>
                            <a:srgbClr val="5F5F5F"/>
                          </a:solidFill>
                          <a:effectLst/>
                          <a:latin typeface="Lucida Sans" panose="020B0602030504020204" pitchFamily="34" charset="0"/>
                        </a:rPr>
                        <a:t>Numer of Inputs  used (N)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73310046"/>
                  </a:ext>
                </a:extLst>
              </a:tr>
              <a:tr h="182880">
                <a:tc gridSpan="2" vMerge="1">
                  <a:txBody>
                    <a:bodyPr/>
                    <a:lstStyle/>
                    <a:p>
                      <a:endParaRPr lang="it-IT"/>
                    </a:p>
                  </a:txBody>
                  <a:tcPr/>
                </a:tc>
                <a:tc hMerge="1" vMerge="1">
                  <a:txBody>
                    <a:bodyPr/>
                    <a:lstStyle/>
                    <a:p>
                      <a:endParaRPr lang="it-IT"/>
                    </a:p>
                  </a:txBody>
                  <a:tcPr/>
                </a:tc>
                <a:tc>
                  <a:txBody>
                    <a:bodyPr/>
                    <a:lstStyle/>
                    <a:p>
                      <a:pPr algn="ctr" fontAlgn="ctr"/>
                      <a:r>
                        <a:rPr lang="it-IT" sz="1000" b="0" i="0" u="none" strike="noStrike">
                          <a:solidFill>
                            <a:srgbClr val="5F5F5F"/>
                          </a:solidFill>
                          <a:effectLst/>
                          <a:latin typeface="Lucida Sans" panose="020B0602030504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3529273"/>
                  </a:ext>
                </a:extLst>
              </a:tr>
              <a:tr h="182880">
                <a:tc rowSpan="5">
                  <a:txBody>
                    <a:bodyPr/>
                    <a:lstStyle/>
                    <a:p>
                      <a:pPr algn="ctr" fontAlgn="ctr"/>
                      <a:r>
                        <a:rPr lang="it-IT" sz="1000" b="1" i="0" u="none" strike="noStrike">
                          <a:solidFill>
                            <a:srgbClr val="5F5F5F"/>
                          </a:solidFill>
                          <a:effectLst/>
                          <a:latin typeface="Lucida Sans" panose="020B0602030504020204" pitchFamily="34" charset="0"/>
                        </a:rPr>
                        <a:t>Active Inputs (R)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9751872"/>
                  </a:ext>
                </a:extLst>
              </a:tr>
              <a:tr h="182880">
                <a:tc vMerge="1">
                  <a:txBody>
                    <a:bodyPr/>
                    <a:lstStyle/>
                    <a:p>
                      <a:endParaRPr lang="it-IT"/>
                    </a:p>
                  </a:txBody>
                  <a:tcPr/>
                </a:tc>
                <a:tc>
                  <a:txBody>
                    <a:bodyPr/>
                    <a:lstStyle/>
                    <a:p>
                      <a:pPr algn="ctr" fontAlgn="ctr"/>
                      <a:r>
                        <a:rPr lang="it-IT" sz="1000" b="0" i="0" u="none" strike="noStrike">
                          <a:solidFill>
                            <a:srgbClr val="5F5F5F"/>
                          </a:solidFill>
                          <a:effectLst/>
                          <a:latin typeface="Lucida Sans" panose="020B0602030504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7964847"/>
                  </a:ext>
                </a:extLst>
              </a:tr>
              <a:tr h="182880">
                <a:tc vMerge="1">
                  <a:txBody>
                    <a:bodyPr/>
                    <a:lstStyle/>
                    <a:p>
                      <a:endParaRPr lang="it-IT"/>
                    </a:p>
                  </a:txBody>
                  <a:tcPr/>
                </a:tc>
                <a:tc>
                  <a:txBody>
                    <a:bodyPr/>
                    <a:lstStyle/>
                    <a:p>
                      <a:pPr algn="ctr" fontAlgn="ctr"/>
                      <a:r>
                        <a:rPr lang="it-IT" sz="1000" b="0" i="0" u="none" strike="noStrike">
                          <a:solidFill>
                            <a:srgbClr val="5F5F5F"/>
                          </a:solidFill>
                          <a:effectLst/>
                          <a:latin typeface="Lucida Sans" panose="020B0602030504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6702761"/>
                  </a:ext>
                </a:extLst>
              </a:tr>
              <a:tr h="182880">
                <a:tc vMerge="1">
                  <a:txBody>
                    <a:bodyPr/>
                    <a:lstStyle/>
                    <a:p>
                      <a:endParaRPr lang="it-IT"/>
                    </a:p>
                  </a:txBody>
                  <a:tcPr/>
                </a:tc>
                <a:tc>
                  <a:txBody>
                    <a:bodyPr/>
                    <a:lstStyle/>
                    <a:p>
                      <a:pPr algn="ctr" fontAlgn="ctr"/>
                      <a:r>
                        <a:rPr lang="it-IT" sz="1000" b="0" i="0" u="none" strike="noStrike">
                          <a:solidFill>
                            <a:srgbClr val="5F5F5F"/>
                          </a:solidFill>
                          <a:effectLst/>
                          <a:latin typeface="Lucida Sans" panose="020B0602030504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4546062"/>
                  </a:ext>
                </a:extLst>
              </a:tr>
              <a:tr h="190500">
                <a:tc vMerge="1">
                  <a:txBody>
                    <a:bodyPr/>
                    <a:lstStyle/>
                    <a:p>
                      <a:endParaRPr lang="it-IT"/>
                    </a:p>
                  </a:txBody>
                  <a:tcPr/>
                </a:tc>
                <a:tc>
                  <a:txBody>
                    <a:bodyPr/>
                    <a:lstStyle/>
                    <a:p>
                      <a:pPr algn="ctr" fontAlgn="ctr"/>
                      <a:r>
                        <a:rPr lang="it-IT" sz="1000" b="0" i="0" u="none" strike="noStrike">
                          <a:solidFill>
                            <a:srgbClr val="5F5F5F"/>
                          </a:solidFill>
                          <a:effectLst/>
                          <a:latin typeface="Lucida Sans" panose="020B0602030504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5F5F5F"/>
                          </a:solidFill>
                          <a:effectLst/>
                          <a:latin typeface="Lucida Sans" panose="020B0602030504020204" pitchFamily="34" charset="0"/>
                        </a:rPr>
                        <a:t>NA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8250301"/>
                  </a:ext>
                </a:extLst>
              </a:tr>
            </a:tbl>
          </a:graphicData>
        </a:graphic>
      </p:graphicFrame>
    </p:spTree>
    <p:extLst>
      <p:ext uri="{BB962C8B-B14F-4D97-AF65-F5344CB8AC3E}">
        <p14:creationId xmlns:p14="http://schemas.microsoft.com/office/powerpoint/2010/main" val="110584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51208" y="1512208"/>
            <a:ext cx="7488832" cy="1656185"/>
          </a:xfrm>
        </p:spPr>
        <p:txBody>
          <a:bodyPr/>
          <a:lstStyle/>
          <a:p>
            <a:pPr marL="0" indent="0">
              <a:buNone/>
            </a:pPr>
            <a:r>
              <a:rPr lang="en-US" dirty="0">
                <a:solidFill>
                  <a:schemeClr val="tx1"/>
                </a:solidFill>
              </a:rPr>
              <a:t>By consequence, depending on the composition of the Zone Sets, the maximum number of them is given by the following table:</a:t>
            </a:r>
            <a:endParaRPr lang="it-IT" dirty="0">
              <a:solidFill>
                <a:schemeClr val="tx1"/>
              </a:solidFill>
            </a:endParaRP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it-IT" dirty="0">
              <a:solidFill>
                <a:schemeClr val="tx1"/>
              </a:solidFill>
            </a:endParaRPr>
          </a:p>
          <a:p>
            <a:pPr marL="0" indent="0">
              <a:buNone/>
            </a:pPr>
            <a:endParaRPr lang="en-US" b="1" dirty="0">
              <a:solidFill>
                <a:schemeClr val="tx1"/>
              </a:solidFill>
            </a:endParaRPr>
          </a:p>
        </p:txBody>
      </p:sp>
      <p:sp>
        <p:nvSpPr>
          <p:cNvPr id="8" name="Titolo 1"/>
          <p:cNvSpPr txBox="1">
            <a:spLocks/>
          </p:cNvSpPr>
          <p:nvPr/>
        </p:nvSpPr>
        <p:spPr bwMode="auto">
          <a:xfrm>
            <a:off x="1051208" y="349694"/>
            <a:ext cx="74263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kern="1200">
                <a:solidFill>
                  <a:srgbClr val="002596"/>
                </a:solidFill>
                <a:latin typeface="Lucida Sans"/>
                <a:ea typeface="Lucida Sans"/>
                <a:cs typeface="Lucida Sans"/>
              </a:defRPr>
            </a:lvl1pPr>
            <a:lvl2pPr algn="l" rtl="0" eaLnBrk="0" fontAlgn="base" hangingPunct="0">
              <a:spcBef>
                <a:spcPct val="0"/>
              </a:spcBef>
              <a:spcAft>
                <a:spcPct val="0"/>
              </a:spcAft>
              <a:defRPr sz="3200">
                <a:solidFill>
                  <a:srgbClr val="002596"/>
                </a:solidFill>
                <a:latin typeface="Lucida Sans"/>
                <a:ea typeface="Lucida Sans"/>
                <a:cs typeface="Lucida Sans"/>
              </a:defRPr>
            </a:lvl2pPr>
            <a:lvl3pPr algn="l" rtl="0" eaLnBrk="0" fontAlgn="base" hangingPunct="0">
              <a:spcBef>
                <a:spcPct val="0"/>
              </a:spcBef>
              <a:spcAft>
                <a:spcPct val="0"/>
              </a:spcAft>
              <a:defRPr sz="3200">
                <a:solidFill>
                  <a:srgbClr val="002596"/>
                </a:solidFill>
                <a:latin typeface="Lucida Sans"/>
                <a:ea typeface="Lucida Sans"/>
                <a:cs typeface="Lucida Sans"/>
              </a:defRPr>
            </a:lvl3pPr>
            <a:lvl4pPr algn="l" rtl="0" eaLnBrk="0" fontAlgn="base" hangingPunct="0">
              <a:spcBef>
                <a:spcPct val="0"/>
              </a:spcBef>
              <a:spcAft>
                <a:spcPct val="0"/>
              </a:spcAft>
              <a:defRPr sz="3200">
                <a:solidFill>
                  <a:srgbClr val="002596"/>
                </a:solidFill>
                <a:latin typeface="Lucida Sans"/>
                <a:ea typeface="Lucida Sans"/>
                <a:cs typeface="Lucida Sans"/>
              </a:defRPr>
            </a:lvl4pPr>
            <a:lvl5pPr algn="l" rtl="0" eaLnBrk="0" fontAlgn="base" hangingPunct="0">
              <a:spcBef>
                <a:spcPct val="0"/>
              </a:spcBef>
              <a:spcAft>
                <a:spcPct val="0"/>
              </a:spcAft>
              <a:defRPr sz="3200">
                <a:solidFill>
                  <a:srgbClr val="002596"/>
                </a:solidFill>
                <a:latin typeface="Lucida Sans"/>
                <a:ea typeface="Lucida Sans"/>
                <a:cs typeface="Lucida Sans"/>
              </a:defRPr>
            </a:lvl5pPr>
            <a:lvl6pPr marL="457200" algn="l" rtl="0" fontAlgn="base">
              <a:spcBef>
                <a:spcPct val="0"/>
              </a:spcBef>
              <a:spcAft>
                <a:spcPct val="0"/>
              </a:spcAft>
              <a:defRPr sz="3200">
                <a:solidFill>
                  <a:srgbClr val="002596"/>
                </a:solidFill>
                <a:latin typeface="Lucida Sans"/>
                <a:ea typeface="Lucida Sans"/>
                <a:cs typeface="Lucida Sans"/>
              </a:defRPr>
            </a:lvl6pPr>
            <a:lvl7pPr marL="914400" algn="l" rtl="0" fontAlgn="base">
              <a:spcBef>
                <a:spcPct val="0"/>
              </a:spcBef>
              <a:spcAft>
                <a:spcPct val="0"/>
              </a:spcAft>
              <a:defRPr sz="3200">
                <a:solidFill>
                  <a:srgbClr val="002596"/>
                </a:solidFill>
                <a:latin typeface="Lucida Sans"/>
                <a:ea typeface="Lucida Sans"/>
                <a:cs typeface="Lucida Sans"/>
              </a:defRPr>
            </a:lvl7pPr>
            <a:lvl8pPr marL="1371600" algn="l" rtl="0" fontAlgn="base">
              <a:spcBef>
                <a:spcPct val="0"/>
              </a:spcBef>
              <a:spcAft>
                <a:spcPct val="0"/>
              </a:spcAft>
              <a:defRPr sz="3200">
                <a:solidFill>
                  <a:srgbClr val="002596"/>
                </a:solidFill>
                <a:latin typeface="Lucida Sans"/>
                <a:ea typeface="Lucida Sans"/>
                <a:cs typeface="Lucida Sans"/>
              </a:defRPr>
            </a:lvl8pPr>
            <a:lvl9pPr marL="1828800" algn="l" rtl="0" fontAlgn="base">
              <a:spcBef>
                <a:spcPct val="0"/>
              </a:spcBef>
              <a:spcAft>
                <a:spcPct val="0"/>
              </a:spcAft>
              <a:defRPr sz="3200">
                <a:solidFill>
                  <a:srgbClr val="002596"/>
                </a:solidFill>
                <a:latin typeface="Lucida Sans"/>
                <a:ea typeface="Lucida Sans"/>
                <a:cs typeface="Lucida Sans"/>
              </a:defRPr>
            </a:lvl9pPr>
          </a:lstStyle>
          <a:p>
            <a:r>
              <a:rPr lang="it-IT" dirty="0"/>
              <a:t>Zone Set Switching</a:t>
            </a:r>
            <a:br>
              <a:rPr lang="it-IT" dirty="0"/>
            </a:br>
            <a:endParaRPr lang="it-IT" sz="2800" dirty="0"/>
          </a:p>
        </p:txBody>
      </p:sp>
      <p:graphicFrame>
        <p:nvGraphicFramePr>
          <p:cNvPr id="4" name="Tabella 3">
            <a:extLst>
              <a:ext uri="{FF2B5EF4-FFF2-40B4-BE49-F238E27FC236}">
                <a16:creationId xmlns:a16="http://schemas.microsoft.com/office/drawing/2014/main" id="{C9F7B814-5981-484A-8EE1-255E0C249AC8}"/>
              </a:ext>
            </a:extLst>
          </p:cNvPr>
          <p:cNvGraphicFramePr>
            <a:graphicFrameLocks noGrp="1"/>
          </p:cNvGraphicFramePr>
          <p:nvPr>
            <p:extLst/>
          </p:nvPr>
        </p:nvGraphicFramePr>
        <p:xfrm>
          <a:off x="1475656" y="2420888"/>
          <a:ext cx="6515099" cy="2369820"/>
        </p:xfrm>
        <a:graphic>
          <a:graphicData uri="http://schemas.openxmlformats.org/drawingml/2006/table">
            <a:tbl>
              <a:tblPr/>
              <a:tblGrid>
                <a:gridCol w="1668770">
                  <a:extLst>
                    <a:ext uri="{9D8B030D-6E8A-4147-A177-3AD203B41FA5}">
                      <a16:colId xmlns:a16="http://schemas.microsoft.com/office/drawing/2014/main" val="3839973544"/>
                    </a:ext>
                  </a:extLst>
                </a:gridCol>
                <a:gridCol w="1668770">
                  <a:extLst>
                    <a:ext uri="{9D8B030D-6E8A-4147-A177-3AD203B41FA5}">
                      <a16:colId xmlns:a16="http://schemas.microsoft.com/office/drawing/2014/main" val="1765764447"/>
                    </a:ext>
                  </a:extLst>
                </a:gridCol>
                <a:gridCol w="1017812">
                  <a:extLst>
                    <a:ext uri="{9D8B030D-6E8A-4147-A177-3AD203B41FA5}">
                      <a16:colId xmlns:a16="http://schemas.microsoft.com/office/drawing/2014/main" val="2212763488"/>
                    </a:ext>
                  </a:extLst>
                </a:gridCol>
                <a:gridCol w="753015">
                  <a:extLst>
                    <a:ext uri="{9D8B030D-6E8A-4147-A177-3AD203B41FA5}">
                      <a16:colId xmlns:a16="http://schemas.microsoft.com/office/drawing/2014/main" val="4275814844"/>
                    </a:ext>
                  </a:extLst>
                </a:gridCol>
                <a:gridCol w="529593">
                  <a:extLst>
                    <a:ext uri="{9D8B030D-6E8A-4147-A177-3AD203B41FA5}">
                      <a16:colId xmlns:a16="http://schemas.microsoft.com/office/drawing/2014/main" val="2791580746"/>
                    </a:ext>
                  </a:extLst>
                </a:gridCol>
                <a:gridCol w="877139">
                  <a:extLst>
                    <a:ext uri="{9D8B030D-6E8A-4147-A177-3AD203B41FA5}">
                      <a16:colId xmlns:a16="http://schemas.microsoft.com/office/drawing/2014/main" val="243295358"/>
                    </a:ext>
                  </a:extLst>
                </a:gridCol>
              </a:tblGrid>
              <a:tr h="388620">
                <a:tc rowSpan="3">
                  <a:txBody>
                    <a:bodyPr/>
                    <a:lstStyle/>
                    <a:p>
                      <a:pPr algn="ctr" fontAlgn="b"/>
                      <a:r>
                        <a:rPr lang="it-IT"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it-IT" sz="1100" b="0" i="0" u="none" strike="noStrike" dirty="0" err="1">
                          <a:solidFill>
                            <a:srgbClr val="000000"/>
                          </a:solidFill>
                          <a:effectLst/>
                          <a:latin typeface="Calibri" panose="020F0502020204030204" pitchFamily="34" charset="0"/>
                        </a:rPr>
                        <a:t>Composition</a:t>
                      </a:r>
                      <a:r>
                        <a:rPr lang="it-IT" sz="1100" b="0" i="0" u="none" strike="noStrike" dirty="0">
                          <a:solidFill>
                            <a:srgbClr val="000000"/>
                          </a:solidFill>
                          <a:effectLst/>
                          <a:latin typeface="Calibri" panose="020F0502020204030204" pitchFamily="34" charset="0"/>
                        </a:rPr>
                        <a:t> of Zone 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it-IT" sz="1100" b="0" i="0" u="none" strike="noStrike">
                          <a:solidFill>
                            <a:srgbClr val="000000"/>
                          </a:solidFill>
                          <a:effectLst/>
                          <a:latin typeface="Calibri" panose="020F0502020204030204" pitchFamily="34" charset="0"/>
                        </a:rPr>
                        <a:t>Model and connector used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867157824"/>
                  </a:ext>
                </a:extLst>
              </a:tr>
              <a:tr h="182880">
                <a:tc vMerge="1">
                  <a:txBody>
                    <a:bodyPr/>
                    <a:lstStyle/>
                    <a:p>
                      <a:endParaRPr lang="it-IT"/>
                    </a:p>
                  </a:txBody>
                  <a:tcPr/>
                </a:tc>
                <a:tc vMerge="1">
                  <a:txBody>
                    <a:bodyPr/>
                    <a:lstStyle/>
                    <a:p>
                      <a:endParaRPr lang="it-IT"/>
                    </a:p>
                  </a:txBody>
                  <a:tcPr/>
                </a:tc>
                <a:tc>
                  <a:txBody>
                    <a:bodyPr/>
                    <a:lstStyle/>
                    <a:p>
                      <a:pPr algn="ctr" fontAlgn="ctr"/>
                      <a:r>
                        <a:rPr lang="it-IT" sz="1100" b="0" i="0" u="none" strike="noStrike">
                          <a:solidFill>
                            <a:srgbClr val="000000"/>
                          </a:solidFill>
                          <a:effectLst/>
                          <a:latin typeface="Calibri" panose="020F0502020204030204" pitchFamily="34" charset="0"/>
                        </a:rPr>
                        <a:t>SLS-B5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SLS-SA5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it-IT" sz="1100" b="0" i="0" u="none" strike="noStrike">
                          <a:solidFill>
                            <a:srgbClr val="000000"/>
                          </a:solidFill>
                          <a:effectLst/>
                          <a:latin typeface="Calibri" panose="020F0502020204030204" pitchFamily="34" charset="0"/>
                        </a:rPr>
                        <a:t>SLS-M5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2088884291"/>
                  </a:ext>
                </a:extLst>
              </a:tr>
              <a:tr h="213360">
                <a:tc vMerge="1">
                  <a:txBody>
                    <a:bodyPr/>
                    <a:lstStyle/>
                    <a:p>
                      <a:endParaRPr lang="it-IT"/>
                    </a:p>
                  </a:txBody>
                  <a:tcPr/>
                </a:tc>
                <a:tc vMerge="1">
                  <a:txBody>
                    <a:bodyPr/>
                    <a:lstStyle/>
                    <a:p>
                      <a:endParaRPr lang="it-IT"/>
                    </a:p>
                  </a:txBody>
                  <a:tcPr/>
                </a:tc>
                <a:tc>
                  <a:txBody>
                    <a:bodyPr/>
                    <a:lstStyle/>
                    <a:p>
                      <a:pPr algn="ctr" fontAlgn="ctr"/>
                      <a:r>
                        <a:rPr lang="it-IT" sz="1100" b="0" i="0" u="none" strike="noStrike">
                          <a:solidFill>
                            <a:srgbClr val="000000"/>
                          </a:solidFill>
                          <a:effectLst/>
                          <a:latin typeface="Calibri" panose="020F0502020204030204" pitchFamily="34" charset="0"/>
                        </a:rPr>
                        <a:t>M12 8 pin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M12 8 pin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M12 8 pin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M12 12 pin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761929"/>
                  </a:ext>
                </a:extLst>
              </a:tr>
              <a:tr h="365760">
                <a:tc rowSpan="3">
                  <a:txBody>
                    <a:bodyPr/>
                    <a:lstStyle/>
                    <a:p>
                      <a:pPr algn="ctr" fontAlgn="ctr"/>
                      <a:r>
                        <a:rPr lang="en-US" sz="1100" b="0" i="0" u="none" strike="noStrike">
                          <a:solidFill>
                            <a:srgbClr val="000000"/>
                          </a:solidFill>
                          <a:effectLst/>
                          <a:latin typeface="Calibri" panose="020F0502020204030204" pitchFamily="34" charset="0"/>
                        </a:rPr>
                        <a:t>Max. Zone sets number in any activation order: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a:solidFill>
                            <a:srgbClr val="000000"/>
                          </a:solidFill>
                          <a:effectLst/>
                          <a:latin typeface="Calibri" panose="020F0502020204030204" pitchFamily="34" charset="0"/>
                        </a:rPr>
                        <a:t>with 1 safety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027615"/>
                  </a:ext>
                </a:extLst>
              </a:tr>
              <a:tr h="548640">
                <a:tc vMerge="1">
                  <a:txBody>
                    <a:bodyPr/>
                    <a:lstStyle/>
                    <a:p>
                      <a:endParaRPr lang="it-IT"/>
                    </a:p>
                  </a:txBody>
                  <a:tcPr/>
                </a:tc>
                <a:tc>
                  <a:txBody>
                    <a:bodyPr/>
                    <a:lstStyle/>
                    <a:p>
                      <a:pPr algn="l" fontAlgn="ctr"/>
                      <a:r>
                        <a:rPr lang="en-US" sz="1100" b="0" i="0" u="none" strike="noStrike">
                          <a:solidFill>
                            <a:srgbClr val="000000"/>
                          </a:solidFill>
                          <a:effectLst/>
                          <a:latin typeface="Calibri" panose="020F0502020204030204" pitchFamily="34" charset="0"/>
                        </a:rPr>
                        <a:t>with 1 safety zone + 1 warning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734474"/>
                  </a:ext>
                </a:extLst>
              </a:tr>
              <a:tr h="548640">
                <a:tc vMerge="1">
                  <a:txBody>
                    <a:bodyPr/>
                    <a:lstStyle/>
                    <a:p>
                      <a:endParaRPr lang="it-IT"/>
                    </a:p>
                  </a:txBody>
                  <a:tcPr/>
                </a:tc>
                <a:tc>
                  <a:txBody>
                    <a:bodyPr/>
                    <a:lstStyle/>
                    <a:p>
                      <a:pPr algn="l" fontAlgn="ctr"/>
                      <a:r>
                        <a:rPr lang="en-US" sz="1100" b="0" i="0" u="none" strike="noStrike">
                          <a:solidFill>
                            <a:srgbClr val="000000"/>
                          </a:solidFill>
                          <a:effectLst/>
                          <a:latin typeface="Calibri" panose="020F0502020204030204" pitchFamily="34" charset="0"/>
                        </a:rPr>
                        <a:t>with 1 safety zone + 2 warning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70526"/>
                  </a:ext>
                </a:extLst>
              </a:tr>
            </a:tbl>
          </a:graphicData>
        </a:graphic>
      </p:graphicFrame>
      <p:sp>
        <p:nvSpPr>
          <p:cNvPr id="6" name="Rettangolo 5">
            <a:extLst>
              <a:ext uri="{FF2B5EF4-FFF2-40B4-BE49-F238E27FC236}">
                <a16:creationId xmlns:a16="http://schemas.microsoft.com/office/drawing/2014/main" id="{A564AD3C-96B7-4108-A76C-64F22055DFF1}"/>
              </a:ext>
            </a:extLst>
          </p:cNvPr>
          <p:cNvSpPr/>
          <p:nvPr/>
        </p:nvSpPr>
        <p:spPr>
          <a:xfrm>
            <a:off x="1259632" y="5085184"/>
            <a:ext cx="73600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20000"/>
              </a:spcBef>
            </a:pPr>
            <a:r>
              <a:rPr lang="en-US" sz="1400" dirty="0">
                <a:latin typeface="Lucida Sans"/>
              </a:rPr>
              <a:t>NOTE: Only for SLS-SA5, an exception is possible when the zone set is composed only by a safety zone: in that case, if the transitions between zone sets are following a particular rule, then the max zone set number using 3 inputs is 6 (refer to the manual for details)</a:t>
            </a:r>
            <a:endParaRPr lang="it-IT" sz="1400" dirty="0">
              <a:latin typeface="Lucida Sans"/>
            </a:endParaRPr>
          </a:p>
        </p:txBody>
      </p:sp>
      <p:sp>
        <p:nvSpPr>
          <p:cNvPr id="7" name="Esplosione: 8 punte 6">
            <a:extLst>
              <a:ext uri="{FF2B5EF4-FFF2-40B4-BE49-F238E27FC236}">
                <a16:creationId xmlns:a16="http://schemas.microsoft.com/office/drawing/2014/main" id="{FA23B4DE-8EE5-4095-A7F4-BF98F585C95E}"/>
              </a:ext>
            </a:extLst>
          </p:cNvPr>
          <p:cNvSpPr/>
          <p:nvPr/>
        </p:nvSpPr>
        <p:spPr>
          <a:xfrm>
            <a:off x="7687566" y="1836244"/>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231724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619672" y="836712"/>
            <a:ext cx="6581225" cy="1015663"/>
          </a:xfrm>
          <a:prstGeom prst="rect">
            <a:avLst/>
          </a:prstGeom>
          <a:noFill/>
        </p:spPr>
        <p:txBody>
          <a:bodyPr wrap="none">
            <a:spAutoFit/>
          </a:bodyPr>
          <a:lstStyle/>
          <a:p>
            <a:pPr algn="ctr">
              <a:defRPr/>
            </a:pPr>
            <a:r>
              <a:rPr lang="en-US" sz="6000" b="1" dirty="0">
                <a:ln w="1905"/>
                <a:solidFill>
                  <a:srgbClr val="0070C0"/>
                </a:solidFill>
                <a:effectLst>
                  <a:innerShdw blurRad="69850" dist="43180" dir="5400000">
                    <a:srgbClr val="000000">
                      <a:alpha val="65000"/>
                    </a:srgbClr>
                  </a:innerShdw>
                </a:effectLst>
              </a:rPr>
              <a:t>MASTER / SLAVE</a:t>
            </a:r>
            <a:endParaRPr lang="it-IT" sz="6000" b="1" dirty="0">
              <a:ln w="1905"/>
              <a:solidFill>
                <a:srgbClr val="0070C0"/>
              </a:solidFill>
              <a:effectLst>
                <a:innerShdw blurRad="69850" dist="43180" dir="5400000">
                  <a:srgbClr val="000000">
                    <a:alpha val="65000"/>
                  </a:srgbClr>
                </a:innerShdw>
              </a:effectLst>
            </a:endParaRPr>
          </a:p>
        </p:txBody>
      </p:sp>
      <p:pic>
        <p:nvPicPr>
          <p:cNvPr id="2" name="Immagine 1">
            <a:extLst>
              <a:ext uri="{FF2B5EF4-FFF2-40B4-BE49-F238E27FC236}">
                <a16:creationId xmlns:a16="http://schemas.microsoft.com/office/drawing/2014/main" id="{FBE74C9B-AB66-464A-BFE8-BEDCEEC501F2}"/>
              </a:ext>
            </a:extLst>
          </p:cNvPr>
          <p:cNvPicPr>
            <a:picLocks noChangeAspect="1"/>
          </p:cNvPicPr>
          <p:nvPr/>
        </p:nvPicPr>
        <p:blipFill>
          <a:blip r:embed="rId2"/>
          <a:stretch>
            <a:fillRect/>
          </a:stretch>
        </p:blipFill>
        <p:spPr>
          <a:xfrm>
            <a:off x="3060096" y="1988840"/>
            <a:ext cx="3023808" cy="4149080"/>
          </a:xfrm>
          <a:prstGeom prst="rect">
            <a:avLst/>
          </a:prstGeom>
        </p:spPr>
      </p:pic>
    </p:spTree>
    <p:extLst>
      <p:ext uri="{BB962C8B-B14F-4D97-AF65-F5344CB8AC3E}">
        <p14:creationId xmlns:p14="http://schemas.microsoft.com/office/powerpoint/2010/main" val="3912257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7AF0E229-2A64-4A89-AB8C-A317DBA76F6E}"/>
              </a:ext>
            </a:extLst>
          </p:cNvPr>
          <p:cNvSpPr/>
          <p:nvPr/>
        </p:nvSpPr>
        <p:spPr>
          <a:xfrm>
            <a:off x="1265773" y="590041"/>
            <a:ext cx="7229671" cy="769441"/>
          </a:xfrm>
          <a:prstGeom prst="rect">
            <a:avLst/>
          </a:prstGeom>
          <a:noFill/>
        </p:spPr>
        <p:txBody>
          <a:bodyPr wrap="none">
            <a:spAutoFit/>
          </a:bodyPr>
          <a:lstStyle/>
          <a:p>
            <a:pPr algn="ctr">
              <a:defRPr/>
            </a:pPr>
            <a:r>
              <a:rPr lang="en-US" sz="4400" b="1" dirty="0">
                <a:ln w="1905"/>
                <a:solidFill>
                  <a:srgbClr val="0070C0"/>
                </a:solidFill>
                <a:effectLst>
                  <a:innerShdw blurRad="69850" dist="43180" dir="5400000">
                    <a:srgbClr val="000000">
                      <a:alpha val="65000"/>
                    </a:srgbClr>
                  </a:innerShdw>
                </a:effectLst>
              </a:rPr>
              <a:t>APPLICATION EXAMPLES</a:t>
            </a:r>
            <a:endParaRPr lang="it-IT" sz="44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1619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52576" y="1288956"/>
            <a:ext cx="3387375" cy="2585323"/>
          </a:xfrm>
          <a:prstGeom prst="rect">
            <a:avLst/>
          </a:prstGeom>
          <a:noFill/>
        </p:spPr>
        <p:txBody>
          <a:bodyPr wrap="square" rtlCol="0">
            <a:spAutoFit/>
          </a:bodyPr>
          <a:lstStyle/>
          <a:p>
            <a:pPr lvl="0"/>
            <a:r>
              <a:rPr lang="en-GB" sz="1800" i="1"/>
              <a:t>Robot cells :</a:t>
            </a:r>
            <a:endParaRPr lang="it-IT" sz="1800"/>
          </a:p>
          <a:p>
            <a:pPr lvl="1"/>
            <a:r>
              <a:rPr lang="en-GB" sz="1800" i="1"/>
              <a:t>palletizing/depalletizing </a:t>
            </a:r>
            <a:endParaRPr lang="it-IT" sz="1800"/>
          </a:p>
          <a:p>
            <a:pPr lvl="1"/>
            <a:r>
              <a:rPr lang="en-GB" sz="1800" i="1"/>
              <a:t>welding</a:t>
            </a:r>
            <a:endParaRPr lang="it-IT" sz="1800"/>
          </a:p>
          <a:p>
            <a:pPr lvl="1"/>
            <a:r>
              <a:rPr lang="en-GB" sz="1800" i="1"/>
              <a:t>painting </a:t>
            </a:r>
            <a:endParaRPr lang="it-IT" sz="1800"/>
          </a:p>
          <a:p>
            <a:pPr lvl="1"/>
            <a:r>
              <a:rPr lang="en-GB" sz="1800" i="1"/>
              <a:t>pick and place </a:t>
            </a:r>
            <a:endParaRPr lang="it-IT" sz="1800"/>
          </a:p>
          <a:p>
            <a:pPr lvl="1"/>
            <a:r>
              <a:rPr lang="en-GB" sz="1800" i="1"/>
              <a:t>inspection and testing</a:t>
            </a:r>
            <a:endParaRPr lang="it-IT" sz="1800"/>
          </a:p>
          <a:p>
            <a:pPr lvl="1"/>
            <a:r>
              <a:rPr lang="en-GB" sz="1800" i="1"/>
              <a:t>Others</a:t>
            </a:r>
          </a:p>
          <a:p>
            <a:pPr lvl="1"/>
            <a:endParaRPr lang="en-GB" sz="1800" i="1"/>
          </a:p>
          <a:p>
            <a:pPr lvl="1"/>
            <a:endParaRPr lang="it-IT" sz="1800"/>
          </a:p>
        </p:txBody>
      </p:sp>
      <p:sp>
        <p:nvSpPr>
          <p:cNvPr id="6" name="Titolo 1"/>
          <p:cNvSpPr txBox="1">
            <a:spLocks/>
          </p:cNvSpPr>
          <p:nvPr/>
        </p:nvSpPr>
        <p:spPr>
          <a:xfrm>
            <a:off x="4572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dirty="0"/>
              <a:t>Applications: Horizontal</a:t>
            </a:r>
          </a:p>
        </p:txBody>
      </p:sp>
      <p:pic>
        <p:nvPicPr>
          <p:cNvPr id="8" name="Immagine 7"/>
          <p:cNvPicPr/>
          <p:nvPr/>
        </p:nvPicPr>
        <p:blipFill>
          <a:blip r:embed="rId2">
            <a:extLst>
              <a:ext uri="{28A0092B-C50C-407E-A947-70E740481C1C}">
                <a14:useLocalDpi xmlns:a14="http://schemas.microsoft.com/office/drawing/2010/main" val="0"/>
              </a:ext>
            </a:extLst>
          </a:blip>
          <a:stretch>
            <a:fillRect/>
          </a:stretch>
        </p:blipFill>
        <p:spPr>
          <a:xfrm>
            <a:off x="3804732" y="1484784"/>
            <a:ext cx="5215890" cy="2538730"/>
          </a:xfrm>
          <a:prstGeom prst="rect">
            <a:avLst/>
          </a:prstGeom>
        </p:spPr>
      </p:pic>
      <p:sp>
        <p:nvSpPr>
          <p:cNvPr id="2" name="Rettangolo 1"/>
          <p:cNvSpPr/>
          <p:nvPr/>
        </p:nvSpPr>
        <p:spPr>
          <a:xfrm>
            <a:off x="1149524" y="4149080"/>
            <a:ext cx="6192688" cy="2031325"/>
          </a:xfrm>
          <a:prstGeom prst="rect">
            <a:avLst/>
          </a:prstGeom>
        </p:spPr>
        <p:txBody>
          <a:bodyPr wrap="square">
            <a:spAutoFit/>
          </a:bodyPr>
          <a:lstStyle/>
          <a:p>
            <a:pPr lvl="0"/>
            <a:r>
              <a:rPr lang="en-GB" sz="1800" i="1"/>
              <a:t>Machinery or production lines with open sides, to facilitate operators interaction:</a:t>
            </a:r>
          </a:p>
          <a:p>
            <a:pPr lvl="0"/>
            <a:endParaRPr lang="it-IT" sz="1800"/>
          </a:p>
          <a:p>
            <a:pPr lvl="1"/>
            <a:r>
              <a:rPr lang="en-GB" sz="1800" i="1"/>
              <a:t>cutting machines</a:t>
            </a:r>
            <a:endParaRPr lang="it-IT" sz="1800"/>
          </a:p>
          <a:p>
            <a:pPr lvl="1"/>
            <a:r>
              <a:rPr lang="en-GB" sz="1800" i="1"/>
              <a:t>presses</a:t>
            </a:r>
            <a:endParaRPr lang="it-IT" sz="1800"/>
          </a:p>
          <a:p>
            <a:pPr lvl="1"/>
            <a:r>
              <a:rPr lang="en-GB" sz="1800" i="1"/>
              <a:t>semi-automatic assembly machines and lines</a:t>
            </a:r>
            <a:endParaRPr lang="it-IT" sz="1800"/>
          </a:p>
          <a:p>
            <a:pPr lvl="1"/>
            <a:r>
              <a:rPr lang="en-GB" sz="1800" i="1"/>
              <a:t>metal-working machines and lines</a:t>
            </a:r>
            <a:endParaRPr lang="it-IT" sz="1800"/>
          </a:p>
        </p:txBody>
      </p:sp>
    </p:spTree>
    <p:extLst>
      <p:ext uri="{BB962C8B-B14F-4D97-AF65-F5344CB8AC3E}">
        <p14:creationId xmlns:p14="http://schemas.microsoft.com/office/powerpoint/2010/main" val="91540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Horizontal Applications </a:t>
            </a:r>
            <a:endParaRPr lang="it-IT" dirty="0"/>
          </a:p>
        </p:txBody>
      </p:sp>
      <p:sp>
        <p:nvSpPr>
          <p:cNvPr id="3" name="Rettangolo 2">
            <a:extLst>
              <a:ext uri="{FF2B5EF4-FFF2-40B4-BE49-F238E27FC236}">
                <a16:creationId xmlns:a16="http://schemas.microsoft.com/office/drawing/2014/main" id="{C549C025-6B39-48EF-9E8F-F4E484A65EEA}"/>
              </a:ext>
            </a:extLst>
          </p:cNvPr>
          <p:cNvSpPr/>
          <p:nvPr/>
        </p:nvSpPr>
        <p:spPr>
          <a:xfrm>
            <a:off x="830949" y="1916832"/>
            <a:ext cx="7268738" cy="298543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Horizontal static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    (access + monitoring presence)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Important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The second warning area </a:t>
            </a:r>
          </a:p>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	(ex. warning + slow down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err="1">
                <a:ln>
                  <a:noFill/>
                </a:ln>
                <a:solidFill>
                  <a:prstClr val="black"/>
                </a:solidFill>
                <a:effectLst/>
                <a:uLnTx/>
                <a:uFillTx/>
                <a:latin typeface="Lucida Sans" panose="020B0602030504020204" pitchFamily="34" charset="0"/>
                <a:ea typeface="+mn-ea"/>
                <a:cs typeface="+mn-cs"/>
              </a:rPr>
              <a:t>Autoteaching</a:t>
            </a: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 for simple design of areas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a:solidFill>
                  <a:prstClr val="black"/>
                </a:solidFill>
                <a:latin typeface="Lucida Sans" panose="020B0602030504020204" pitchFamily="34" charset="0"/>
                <a:ea typeface="+mn-ea"/>
              </a:rPr>
              <a:t>Zone set switching </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Lucida Sans" panose="020B0602030504020204" pitchFamily="34" charset="0"/>
                <a:ea typeface="+mn-ea"/>
                <a:cs typeface="+mn-cs"/>
              </a:rPr>
              <a:t>ROBOT CELLS, GENERIC OPEN MACHINERY (EX. METAL WORKING, WOOD WORKING)</a:t>
            </a:r>
          </a:p>
        </p:txBody>
      </p:sp>
      <p:pic>
        <p:nvPicPr>
          <p:cNvPr id="9" name="Immagine 8">
            <a:extLst>
              <a:ext uri="{FF2B5EF4-FFF2-40B4-BE49-F238E27FC236}">
                <a16:creationId xmlns:a16="http://schemas.microsoft.com/office/drawing/2014/main" id="{008B47B8-6A6E-41E2-8D75-177614B46D22}"/>
              </a:ext>
            </a:extLst>
          </p:cNvPr>
          <p:cNvPicPr/>
          <p:nvPr/>
        </p:nvPicPr>
        <p:blipFill>
          <a:blip r:embed="rId2">
            <a:extLst>
              <a:ext uri="{28A0092B-C50C-407E-A947-70E740481C1C}">
                <a14:useLocalDpi xmlns:a14="http://schemas.microsoft.com/office/drawing/2010/main" val="0"/>
              </a:ext>
            </a:extLst>
          </a:blip>
          <a:stretch>
            <a:fillRect/>
          </a:stretch>
        </p:blipFill>
        <p:spPr>
          <a:xfrm>
            <a:off x="5479129" y="1556792"/>
            <a:ext cx="3233056" cy="2046959"/>
          </a:xfrm>
          <a:prstGeom prst="rect">
            <a:avLst/>
          </a:prstGeom>
        </p:spPr>
      </p:pic>
    </p:spTree>
    <p:extLst>
      <p:ext uri="{BB962C8B-B14F-4D97-AF65-F5344CB8AC3E}">
        <p14:creationId xmlns:p14="http://schemas.microsoft.com/office/powerpoint/2010/main" val="219141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4" y="310873"/>
            <a:ext cx="8291679" cy="894289"/>
          </a:xfrm>
        </p:spPr>
        <p:txBody>
          <a:bodyPr/>
          <a:lstStyle/>
          <a:p>
            <a:r>
              <a:rPr lang="en-US" dirty="0"/>
              <a:t>Horizontal Static Applications: examples</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847544" y="4030010"/>
            <a:ext cx="5410455" cy="2031325"/>
          </a:xfrm>
          <a:prstGeom prst="rect">
            <a:avLst/>
          </a:prstGeom>
        </p:spPr>
        <p:txBody>
          <a:bodyPr wrap="non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1 Warning zone: 1 output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Manual restart ( 1 input ) AND Reset ( 1 input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graphicFrame>
        <p:nvGraphicFramePr>
          <p:cNvPr id="22" name="Tabella 21">
            <a:extLst>
              <a:ext uri="{FF2B5EF4-FFF2-40B4-BE49-F238E27FC236}">
                <a16:creationId xmlns:a16="http://schemas.microsoft.com/office/drawing/2014/main" id="{9F43591C-047B-467A-8839-D940911708E7}"/>
              </a:ext>
            </a:extLst>
          </p:cNvPr>
          <p:cNvGraphicFramePr>
            <a:graphicFrameLocks noGrp="1"/>
          </p:cNvGraphicFramePr>
          <p:nvPr>
            <p:extLst>
              <p:ext uri="{D42A27DB-BD31-4B8C-83A1-F6EECF244321}">
                <p14:modId xmlns:p14="http://schemas.microsoft.com/office/powerpoint/2010/main" val="1055870303"/>
              </p:ext>
            </p:extLst>
          </p:nvPr>
        </p:nvGraphicFramePr>
        <p:xfrm>
          <a:off x="1301528" y="1522109"/>
          <a:ext cx="2016224" cy="1401016"/>
        </p:xfrm>
        <a:graphic>
          <a:graphicData uri="http://schemas.openxmlformats.org/drawingml/2006/table">
            <a:tbl>
              <a:tblPr firstRow="1" bandRow="1">
                <a:tableStyleId>{68D230F3-CF80-4859-8CE7-A43EE81993B5}</a:tableStyleId>
              </a:tblPr>
              <a:tblGrid>
                <a:gridCol w="1008112">
                  <a:extLst>
                    <a:ext uri="{9D8B030D-6E8A-4147-A177-3AD203B41FA5}">
                      <a16:colId xmlns:a16="http://schemas.microsoft.com/office/drawing/2014/main" val="875132974"/>
                    </a:ext>
                  </a:extLst>
                </a:gridCol>
                <a:gridCol w="1008112">
                  <a:extLst>
                    <a:ext uri="{9D8B030D-6E8A-4147-A177-3AD203B41FA5}">
                      <a16:colId xmlns:a16="http://schemas.microsoft.com/office/drawing/2014/main" val="2009968045"/>
                    </a:ext>
                  </a:extLst>
                </a:gridCol>
              </a:tblGrid>
              <a:tr h="649000">
                <a:tc>
                  <a:txBody>
                    <a:bodyPr/>
                    <a:lstStyle/>
                    <a:p>
                      <a:endParaRPr lang="it-IT" dirty="0"/>
                    </a:p>
                  </a:txBody>
                  <a:tcPr/>
                </a:tc>
                <a:tc>
                  <a:txBody>
                    <a:bodyPr/>
                    <a:lstStyle/>
                    <a:p>
                      <a:r>
                        <a:rPr lang="en-US" dirty="0"/>
                        <a:t>SLS-SA5</a:t>
                      </a:r>
                      <a:endParaRPr lang="it-IT" dirty="0"/>
                    </a:p>
                  </a:txBody>
                  <a:tcPr/>
                </a:tc>
                <a:extLst>
                  <a:ext uri="{0D108BD9-81ED-4DB2-BD59-A6C34878D82A}">
                    <a16:rowId xmlns:a16="http://schemas.microsoft.com/office/drawing/2014/main" val="3780010936"/>
                  </a:ext>
                </a:extLst>
              </a:tr>
              <a:tr h="376008">
                <a:tc>
                  <a:txBody>
                    <a:bodyPr/>
                    <a:lstStyle/>
                    <a:p>
                      <a:r>
                        <a:rPr lang="en-US" dirty="0"/>
                        <a:t>OSSD</a:t>
                      </a:r>
                      <a:endParaRPr lang="it-IT" dirty="0"/>
                    </a:p>
                  </a:txBody>
                  <a:tcPr/>
                </a:tc>
                <a:tc>
                  <a:txBody>
                    <a:bodyPr/>
                    <a:lstStyle/>
                    <a:p>
                      <a:r>
                        <a:rPr lang="en-US" dirty="0"/>
                        <a:t>1 x 2</a:t>
                      </a:r>
                      <a:endParaRPr lang="it-IT" dirty="0"/>
                    </a:p>
                  </a:txBody>
                  <a:tcPr/>
                </a:tc>
                <a:extLst>
                  <a:ext uri="{0D108BD9-81ED-4DB2-BD59-A6C34878D82A}">
                    <a16:rowId xmlns:a16="http://schemas.microsoft.com/office/drawing/2014/main" val="182382089"/>
                  </a:ext>
                </a:extLst>
              </a:tr>
              <a:tr h="376008">
                <a:tc>
                  <a:txBody>
                    <a:bodyPr/>
                    <a:lstStyle/>
                    <a:p>
                      <a:r>
                        <a:rPr lang="en-US" dirty="0"/>
                        <a:t>IN/OUT</a:t>
                      </a:r>
                      <a:endParaRPr lang="it-IT" dirty="0"/>
                    </a:p>
                  </a:txBody>
                  <a:tcPr/>
                </a:tc>
                <a:tc>
                  <a:txBody>
                    <a:bodyPr/>
                    <a:lstStyle/>
                    <a:p>
                      <a:r>
                        <a:rPr lang="en-US" dirty="0"/>
                        <a:t>3</a:t>
                      </a:r>
                      <a:endParaRPr lang="it-IT" dirty="0"/>
                    </a:p>
                  </a:txBody>
                  <a:tcPr/>
                </a:tc>
                <a:extLst>
                  <a:ext uri="{0D108BD9-81ED-4DB2-BD59-A6C34878D82A}">
                    <a16:rowId xmlns:a16="http://schemas.microsoft.com/office/drawing/2014/main" val="2057089398"/>
                  </a:ext>
                </a:extLst>
              </a:tr>
            </a:tbl>
          </a:graphicData>
        </a:graphic>
      </p:graphicFrame>
      <p:grpSp>
        <p:nvGrpSpPr>
          <p:cNvPr id="26" name="Gruppo 25">
            <a:extLst>
              <a:ext uri="{FF2B5EF4-FFF2-40B4-BE49-F238E27FC236}">
                <a16:creationId xmlns:a16="http://schemas.microsoft.com/office/drawing/2014/main" id="{0BFA8B4C-428A-4F44-9FB8-ED55485D0F76}"/>
              </a:ext>
            </a:extLst>
          </p:cNvPr>
          <p:cNvGrpSpPr/>
          <p:nvPr/>
        </p:nvGrpSpPr>
        <p:grpSpPr>
          <a:xfrm>
            <a:off x="4116937" y="1218436"/>
            <a:ext cx="4532176" cy="2598376"/>
            <a:chOff x="4116937" y="1218436"/>
            <a:chExt cx="4532176" cy="2598376"/>
          </a:xfrm>
        </p:grpSpPr>
        <p:sp>
          <p:nvSpPr>
            <p:cNvPr id="27" name="Rettangolo 26">
              <a:extLst>
                <a:ext uri="{FF2B5EF4-FFF2-40B4-BE49-F238E27FC236}">
                  <a16:creationId xmlns:a16="http://schemas.microsoft.com/office/drawing/2014/main" id="{5F77D531-92DB-4504-AAB5-B375E121CDAD}"/>
                </a:ext>
              </a:extLst>
            </p:cNvPr>
            <p:cNvSpPr/>
            <p:nvPr/>
          </p:nvSpPr>
          <p:spPr>
            <a:xfrm>
              <a:off x="5038777" y="1218436"/>
              <a:ext cx="2845591" cy="15375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F94B336A-338E-4CA0-BE44-18A77361A27B}"/>
                </a:ext>
              </a:extLst>
            </p:cNvPr>
            <p:cNvSpPr/>
            <p:nvPr/>
          </p:nvSpPr>
          <p:spPr>
            <a:xfrm>
              <a:off x="5317637" y="1677662"/>
              <a:ext cx="2268103" cy="10899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A9C85A68-5897-45F8-9A50-91870467BDBE}"/>
                </a:ext>
              </a:extLst>
            </p:cNvPr>
            <p:cNvSpPr/>
            <p:nvPr/>
          </p:nvSpPr>
          <p:spPr>
            <a:xfrm>
              <a:off x="4116937" y="2781027"/>
              <a:ext cx="4532176" cy="329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FA8B6675-5CD2-4FF0-96EE-4062227D4A4F}"/>
                </a:ext>
              </a:extLst>
            </p:cNvPr>
            <p:cNvSpPr/>
            <p:nvPr/>
          </p:nvSpPr>
          <p:spPr>
            <a:xfrm>
              <a:off x="6032498" y="2825197"/>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0B90AE02-3CFC-41E8-9028-5D829CC06970}"/>
                </a:ext>
              </a:extLst>
            </p:cNvPr>
            <p:cNvSpPr/>
            <p:nvPr/>
          </p:nvSpPr>
          <p:spPr>
            <a:xfrm>
              <a:off x="5038777" y="2837594"/>
              <a:ext cx="476580" cy="203659"/>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73B4AEC0-A769-458A-98B2-F90BAFE15485}"/>
                </a:ext>
              </a:extLst>
            </p:cNvPr>
            <p:cNvSpPr/>
            <p:nvPr/>
          </p:nvSpPr>
          <p:spPr>
            <a:xfrm>
              <a:off x="5038777" y="2837594"/>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B57E009B-04E1-4154-BEC1-662E9A599A0F}"/>
                </a:ext>
              </a:extLst>
            </p:cNvPr>
            <p:cNvSpPr/>
            <p:nvPr/>
          </p:nvSpPr>
          <p:spPr>
            <a:xfrm>
              <a:off x="7192627" y="2820089"/>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39A5DA2E-DF5A-4D2E-BCE3-096EAA4EDAAC}"/>
                </a:ext>
              </a:extLst>
            </p:cNvPr>
            <p:cNvSpPr/>
            <p:nvPr/>
          </p:nvSpPr>
          <p:spPr>
            <a:xfrm>
              <a:off x="4270819" y="3622969"/>
              <a:ext cx="4088328" cy="1938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5" name="Gruppo 34">
              <a:extLst>
                <a:ext uri="{FF2B5EF4-FFF2-40B4-BE49-F238E27FC236}">
                  <a16:creationId xmlns:a16="http://schemas.microsoft.com/office/drawing/2014/main" id="{3EFF9CA9-315C-4FC0-B9D0-BE9BB7148CD4}"/>
                </a:ext>
              </a:extLst>
            </p:cNvPr>
            <p:cNvGrpSpPr/>
            <p:nvPr/>
          </p:nvGrpSpPr>
          <p:grpSpPr>
            <a:xfrm>
              <a:off x="5898515" y="2756031"/>
              <a:ext cx="1011114" cy="826309"/>
              <a:chOff x="1187624" y="1882037"/>
              <a:chExt cx="1092403" cy="856500"/>
            </a:xfrm>
          </p:grpSpPr>
          <p:sp>
            <p:nvSpPr>
              <p:cNvPr id="38" name="Rettangolo 37">
                <a:extLst>
                  <a:ext uri="{FF2B5EF4-FFF2-40B4-BE49-F238E27FC236}">
                    <a16:creationId xmlns:a16="http://schemas.microsoft.com/office/drawing/2014/main" id="{F03CD9D3-5B63-4ACD-B05B-FAFEE7216DC7}"/>
                  </a:ext>
                </a:extLst>
              </p:cNvPr>
              <p:cNvSpPr/>
              <p:nvPr/>
            </p:nvSpPr>
            <p:spPr>
              <a:xfrm>
                <a:off x="1187624" y="2276872"/>
                <a:ext cx="86409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5D0051B3-0F3E-4A9D-84D3-65475EB22259}"/>
                  </a:ext>
                </a:extLst>
              </p:cNvPr>
              <p:cNvSpPr/>
              <p:nvPr/>
            </p:nvSpPr>
            <p:spPr>
              <a:xfrm rot="2003680">
                <a:off x="1623184" y="1941259"/>
                <a:ext cx="144016"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F7E37B4B-C3B0-41AF-8918-25AADC59B554}"/>
                  </a:ext>
                </a:extLst>
              </p:cNvPr>
              <p:cNvSpPr/>
              <p:nvPr/>
            </p:nvSpPr>
            <p:spPr>
              <a:xfrm rot="4728762" flipH="1">
                <a:off x="1955828" y="1677217"/>
                <a:ext cx="119379"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Rettangolo 35">
              <a:extLst>
                <a:ext uri="{FF2B5EF4-FFF2-40B4-BE49-F238E27FC236}">
                  <a16:creationId xmlns:a16="http://schemas.microsoft.com/office/drawing/2014/main" id="{DAB84CCE-8451-48B4-8517-43C8A5F866A6}"/>
                </a:ext>
              </a:extLst>
            </p:cNvPr>
            <p:cNvSpPr/>
            <p:nvPr/>
          </p:nvSpPr>
          <p:spPr>
            <a:xfrm rot="16200000">
              <a:off x="7987792" y="3238340"/>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1DAC288D-774C-4E9B-94D7-F3510EBCBB2A}"/>
                </a:ext>
              </a:extLst>
            </p:cNvPr>
            <p:cNvSpPr/>
            <p:nvPr/>
          </p:nvSpPr>
          <p:spPr>
            <a:xfrm rot="16200000">
              <a:off x="4142696" y="3246979"/>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3" name="Gruppo 42">
            <a:extLst>
              <a:ext uri="{FF2B5EF4-FFF2-40B4-BE49-F238E27FC236}">
                <a16:creationId xmlns:a16="http://schemas.microsoft.com/office/drawing/2014/main" id="{3A404EA4-F912-4609-83FE-F5D7EE4594B4}"/>
              </a:ext>
            </a:extLst>
          </p:cNvPr>
          <p:cNvGrpSpPr/>
          <p:nvPr/>
        </p:nvGrpSpPr>
        <p:grpSpPr>
          <a:xfrm>
            <a:off x="6240231" y="2474410"/>
            <a:ext cx="288032" cy="288032"/>
            <a:chOff x="3131840" y="1772816"/>
            <a:chExt cx="576064" cy="504056"/>
          </a:xfrm>
        </p:grpSpPr>
        <p:sp>
          <p:nvSpPr>
            <p:cNvPr id="41" name="Rettangolo 40">
              <a:extLst>
                <a:ext uri="{FF2B5EF4-FFF2-40B4-BE49-F238E27FC236}">
                  <a16:creationId xmlns:a16="http://schemas.microsoft.com/office/drawing/2014/main" id="{F5A2E25E-FD7A-4D3E-B239-09CF0D23F210}"/>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a:extLst>
                <a:ext uri="{FF2B5EF4-FFF2-40B4-BE49-F238E27FC236}">
                  <a16:creationId xmlns:a16="http://schemas.microsoft.com/office/drawing/2014/main" id="{4CCB3729-FD30-4F24-9626-0ACFB05188E7}"/>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37502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4" y="310873"/>
            <a:ext cx="8219671" cy="894289"/>
          </a:xfrm>
        </p:spPr>
        <p:txBody>
          <a:bodyPr/>
          <a:lstStyle/>
          <a:p>
            <a:r>
              <a:rPr lang="en-US" dirty="0"/>
              <a:t>Horizontal Static Applications: examples</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797176" y="3898625"/>
            <a:ext cx="7638630" cy="2308324"/>
          </a:xfrm>
          <a:prstGeom prst="rect">
            <a:avLst/>
          </a:prstGeom>
        </p:spPr>
        <p:txBody>
          <a:bodyPr wrap="non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1 Warning zone: 1 output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Manual restart (1 input ) AND Reset (1 input ) AND </a:t>
            </a:r>
          </a:p>
          <a:p>
            <a:pPr lvl="0" eaLnBrk="1" fontAlgn="auto" hangingPunct="1">
              <a:spcBef>
                <a:spcPts val="0"/>
              </a:spcBef>
              <a:spcAft>
                <a:spcPts val="0"/>
              </a:spcAft>
              <a:defRPr/>
            </a:pPr>
            <a:r>
              <a:rPr lang="en-US" sz="1800" dirty="0">
                <a:latin typeface="Lucida Sans" panose="020B0602030504020204" pitchFamily="34" charset="0"/>
              </a:rPr>
              <a:t>Clean Window alarm (1 output) AND General fault alarm (1 output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graphicFrame>
        <p:nvGraphicFramePr>
          <p:cNvPr id="21" name="Tabella 20">
            <a:extLst>
              <a:ext uri="{FF2B5EF4-FFF2-40B4-BE49-F238E27FC236}">
                <a16:creationId xmlns:a16="http://schemas.microsoft.com/office/drawing/2014/main" id="{153B2C67-BB89-42C0-84BD-BE973F477F4A}"/>
              </a:ext>
            </a:extLst>
          </p:cNvPr>
          <p:cNvGraphicFramePr>
            <a:graphicFrameLocks noGrp="1"/>
          </p:cNvGraphicFramePr>
          <p:nvPr>
            <p:extLst>
              <p:ext uri="{D42A27DB-BD31-4B8C-83A1-F6EECF244321}">
                <p14:modId xmlns:p14="http://schemas.microsoft.com/office/powerpoint/2010/main" val="804925171"/>
              </p:ext>
            </p:extLst>
          </p:nvPr>
        </p:nvGraphicFramePr>
        <p:xfrm>
          <a:off x="1391912" y="1393005"/>
          <a:ext cx="2016224" cy="1777024"/>
        </p:xfrm>
        <a:graphic>
          <a:graphicData uri="http://schemas.openxmlformats.org/drawingml/2006/table">
            <a:tbl>
              <a:tblPr firstRow="1" bandRow="1">
                <a:tableStyleId>{68D230F3-CF80-4859-8CE7-A43EE81993B5}</a:tableStyleId>
              </a:tblPr>
              <a:tblGrid>
                <a:gridCol w="1008112">
                  <a:extLst>
                    <a:ext uri="{9D8B030D-6E8A-4147-A177-3AD203B41FA5}">
                      <a16:colId xmlns:a16="http://schemas.microsoft.com/office/drawing/2014/main" val="875132974"/>
                    </a:ext>
                  </a:extLst>
                </a:gridCol>
                <a:gridCol w="1008112">
                  <a:extLst>
                    <a:ext uri="{9D8B030D-6E8A-4147-A177-3AD203B41FA5}">
                      <a16:colId xmlns:a16="http://schemas.microsoft.com/office/drawing/2014/main" val="2009968045"/>
                    </a:ext>
                  </a:extLst>
                </a:gridCol>
              </a:tblGrid>
              <a:tr h="649000">
                <a:tc>
                  <a:txBody>
                    <a:bodyPr/>
                    <a:lstStyle/>
                    <a:p>
                      <a:endParaRPr lang="it-IT" dirty="0"/>
                    </a:p>
                  </a:txBody>
                  <a:tcPr/>
                </a:tc>
                <a:tc>
                  <a:txBody>
                    <a:bodyPr/>
                    <a:lstStyle/>
                    <a:p>
                      <a:r>
                        <a:rPr lang="en-US" dirty="0"/>
                        <a:t>SLS-M5</a:t>
                      </a:r>
                      <a:endParaRPr lang="it-IT" dirty="0"/>
                    </a:p>
                  </a:txBody>
                  <a:tcPr/>
                </a:tc>
                <a:extLst>
                  <a:ext uri="{0D108BD9-81ED-4DB2-BD59-A6C34878D82A}">
                    <a16:rowId xmlns:a16="http://schemas.microsoft.com/office/drawing/2014/main" val="3780010936"/>
                  </a:ext>
                </a:extLst>
              </a:tr>
              <a:tr h="376008">
                <a:tc>
                  <a:txBody>
                    <a:bodyPr/>
                    <a:lstStyle/>
                    <a:p>
                      <a:r>
                        <a:rPr lang="en-US" dirty="0"/>
                        <a:t>OSSD</a:t>
                      </a:r>
                      <a:endParaRPr lang="it-IT" dirty="0"/>
                    </a:p>
                  </a:txBody>
                  <a:tcPr/>
                </a:tc>
                <a:tc>
                  <a:txBody>
                    <a:bodyPr/>
                    <a:lstStyle/>
                    <a:p>
                      <a:r>
                        <a:rPr lang="en-US" dirty="0"/>
                        <a:t>1 x 2</a:t>
                      </a:r>
                      <a:endParaRPr lang="it-IT" dirty="0"/>
                    </a:p>
                  </a:txBody>
                  <a:tcPr/>
                </a:tc>
                <a:extLst>
                  <a:ext uri="{0D108BD9-81ED-4DB2-BD59-A6C34878D82A}">
                    <a16:rowId xmlns:a16="http://schemas.microsoft.com/office/drawing/2014/main" val="182382089"/>
                  </a:ext>
                </a:extLst>
              </a:tr>
              <a:tr h="376008">
                <a:tc>
                  <a:txBody>
                    <a:bodyPr/>
                    <a:lstStyle/>
                    <a:p>
                      <a:r>
                        <a:rPr lang="en-US" dirty="0"/>
                        <a:t>IN</a:t>
                      </a:r>
                      <a:endParaRPr lang="it-IT" dirty="0"/>
                    </a:p>
                  </a:txBody>
                  <a:tcPr/>
                </a:tc>
                <a:tc>
                  <a:txBody>
                    <a:bodyPr/>
                    <a:lstStyle/>
                    <a:p>
                      <a:r>
                        <a:rPr lang="en-US" dirty="0"/>
                        <a:t>1</a:t>
                      </a:r>
                      <a:endParaRPr lang="it-IT" dirty="0"/>
                    </a:p>
                  </a:txBody>
                  <a:tcPr/>
                </a:tc>
                <a:extLst>
                  <a:ext uri="{0D108BD9-81ED-4DB2-BD59-A6C34878D82A}">
                    <a16:rowId xmlns:a16="http://schemas.microsoft.com/office/drawing/2014/main" val="2057089398"/>
                  </a:ext>
                </a:extLst>
              </a:tr>
              <a:tr h="376008">
                <a:tc>
                  <a:txBody>
                    <a:bodyPr/>
                    <a:lstStyle/>
                    <a:p>
                      <a:r>
                        <a:rPr lang="en-US" dirty="0"/>
                        <a:t>IN/OUT</a:t>
                      </a:r>
                      <a:endParaRPr lang="it-IT" dirty="0"/>
                    </a:p>
                  </a:txBody>
                  <a:tcPr/>
                </a:tc>
                <a:tc>
                  <a:txBody>
                    <a:bodyPr/>
                    <a:lstStyle/>
                    <a:p>
                      <a:r>
                        <a:rPr lang="en-US" dirty="0"/>
                        <a:t>4</a:t>
                      </a:r>
                      <a:endParaRPr lang="it-IT" dirty="0"/>
                    </a:p>
                  </a:txBody>
                  <a:tcPr/>
                </a:tc>
                <a:extLst>
                  <a:ext uri="{0D108BD9-81ED-4DB2-BD59-A6C34878D82A}">
                    <a16:rowId xmlns:a16="http://schemas.microsoft.com/office/drawing/2014/main" val="2993759989"/>
                  </a:ext>
                </a:extLst>
              </a:tr>
            </a:tbl>
          </a:graphicData>
        </a:graphic>
      </p:graphicFrame>
      <p:grpSp>
        <p:nvGrpSpPr>
          <p:cNvPr id="2" name="Gruppo 1">
            <a:extLst>
              <a:ext uri="{FF2B5EF4-FFF2-40B4-BE49-F238E27FC236}">
                <a16:creationId xmlns:a16="http://schemas.microsoft.com/office/drawing/2014/main" id="{96E4F913-E8C3-4AA0-A8C0-4EDBE3CC1A10}"/>
              </a:ext>
            </a:extLst>
          </p:cNvPr>
          <p:cNvGrpSpPr/>
          <p:nvPr/>
        </p:nvGrpSpPr>
        <p:grpSpPr>
          <a:xfrm>
            <a:off x="4116937" y="1218436"/>
            <a:ext cx="4532176" cy="2598376"/>
            <a:chOff x="4116937" y="1218436"/>
            <a:chExt cx="4532176" cy="2598376"/>
          </a:xfrm>
        </p:grpSpPr>
        <p:sp>
          <p:nvSpPr>
            <p:cNvPr id="37" name="Rettangolo 36">
              <a:extLst>
                <a:ext uri="{FF2B5EF4-FFF2-40B4-BE49-F238E27FC236}">
                  <a16:creationId xmlns:a16="http://schemas.microsoft.com/office/drawing/2014/main" id="{0FD06D2D-9AE1-4B66-BFAF-7D122F0420CC}"/>
                </a:ext>
              </a:extLst>
            </p:cNvPr>
            <p:cNvSpPr/>
            <p:nvPr/>
          </p:nvSpPr>
          <p:spPr>
            <a:xfrm>
              <a:off x="5038777" y="1218436"/>
              <a:ext cx="2845591" cy="15375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EDB74E62-CE4C-4B26-A9AD-F2D0FE5FF269}"/>
                </a:ext>
              </a:extLst>
            </p:cNvPr>
            <p:cNvSpPr/>
            <p:nvPr/>
          </p:nvSpPr>
          <p:spPr>
            <a:xfrm>
              <a:off x="5317637" y="1677662"/>
              <a:ext cx="2268103" cy="10899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7D34F296-8422-4F36-8865-9C377FEF1B67}"/>
                </a:ext>
              </a:extLst>
            </p:cNvPr>
            <p:cNvSpPr/>
            <p:nvPr/>
          </p:nvSpPr>
          <p:spPr>
            <a:xfrm>
              <a:off x="4116937" y="2781027"/>
              <a:ext cx="4532176" cy="329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BFBFAC54-54A6-4FE2-8D0E-664CE3CBED74}"/>
                </a:ext>
              </a:extLst>
            </p:cNvPr>
            <p:cNvSpPr/>
            <p:nvPr/>
          </p:nvSpPr>
          <p:spPr>
            <a:xfrm>
              <a:off x="6032498" y="2825197"/>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5FF35343-734B-4B49-80B1-24DFE6907564}"/>
                </a:ext>
              </a:extLst>
            </p:cNvPr>
            <p:cNvSpPr/>
            <p:nvPr/>
          </p:nvSpPr>
          <p:spPr>
            <a:xfrm>
              <a:off x="5038777" y="2837594"/>
              <a:ext cx="476580" cy="203659"/>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0EF8D66C-57FB-47DE-AEAF-47AC844B913F}"/>
                </a:ext>
              </a:extLst>
            </p:cNvPr>
            <p:cNvSpPr/>
            <p:nvPr/>
          </p:nvSpPr>
          <p:spPr>
            <a:xfrm>
              <a:off x="5038777" y="2837594"/>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8ECB3827-EDF0-4403-9F51-0A42375671F1}"/>
                </a:ext>
              </a:extLst>
            </p:cNvPr>
            <p:cNvSpPr/>
            <p:nvPr/>
          </p:nvSpPr>
          <p:spPr>
            <a:xfrm>
              <a:off x="7192627" y="2820089"/>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89414B70-C34C-4C6C-A242-BB88CF51BC2B}"/>
                </a:ext>
              </a:extLst>
            </p:cNvPr>
            <p:cNvSpPr/>
            <p:nvPr/>
          </p:nvSpPr>
          <p:spPr>
            <a:xfrm>
              <a:off x="4270819" y="3622969"/>
              <a:ext cx="4088328" cy="1938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5" name="Gruppo 44">
              <a:extLst>
                <a:ext uri="{FF2B5EF4-FFF2-40B4-BE49-F238E27FC236}">
                  <a16:creationId xmlns:a16="http://schemas.microsoft.com/office/drawing/2014/main" id="{8EDFC168-2382-4674-B1BC-AA755D7F9322}"/>
                </a:ext>
              </a:extLst>
            </p:cNvPr>
            <p:cNvGrpSpPr/>
            <p:nvPr/>
          </p:nvGrpSpPr>
          <p:grpSpPr>
            <a:xfrm>
              <a:off x="5898515" y="2756031"/>
              <a:ext cx="1011114" cy="826309"/>
              <a:chOff x="1187624" y="1882037"/>
              <a:chExt cx="1092403" cy="856500"/>
            </a:xfrm>
          </p:grpSpPr>
          <p:sp>
            <p:nvSpPr>
              <p:cNvPr id="48" name="Rettangolo 47">
                <a:extLst>
                  <a:ext uri="{FF2B5EF4-FFF2-40B4-BE49-F238E27FC236}">
                    <a16:creationId xmlns:a16="http://schemas.microsoft.com/office/drawing/2014/main" id="{B8E5C29B-AB6D-47D1-B3A6-5AF3CD351313}"/>
                  </a:ext>
                </a:extLst>
              </p:cNvPr>
              <p:cNvSpPr/>
              <p:nvPr/>
            </p:nvSpPr>
            <p:spPr>
              <a:xfrm>
                <a:off x="1187624" y="2276872"/>
                <a:ext cx="86409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10FACF57-DA71-4EB2-B508-F33F50D19BEF}"/>
                  </a:ext>
                </a:extLst>
              </p:cNvPr>
              <p:cNvSpPr/>
              <p:nvPr/>
            </p:nvSpPr>
            <p:spPr>
              <a:xfrm rot="2003680">
                <a:off x="1623184" y="1941259"/>
                <a:ext cx="144016"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A698E5B3-6E5B-4F42-9788-BFBFBF6E7313}"/>
                  </a:ext>
                </a:extLst>
              </p:cNvPr>
              <p:cNvSpPr/>
              <p:nvPr/>
            </p:nvSpPr>
            <p:spPr>
              <a:xfrm rot="4728762" flipH="1">
                <a:off x="1955828" y="1677217"/>
                <a:ext cx="119379"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6" name="Rettangolo 45">
              <a:extLst>
                <a:ext uri="{FF2B5EF4-FFF2-40B4-BE49-F238E27FC236}">
                  <a16:creationId xmlns:a16="http://schemas.microsoft.com/office/drawing/2014/main" id="{AAD76006-86CF-4E22-AAD6-46441C4CE389}"/>
                </a:ext>
              </a:extLst>
            </p:cNvPr>
            <p:cNvSpPr/>
            <p:nvPr/>
          </p:nvSpPr>
          <p:spPr>
            <a:xfrm rot="16200000">
              <a:off x="7987792" y="3238340"/>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F1E790F7-8A95-4E37-B420-4F89949A0D5B}"/>
                </a:ext>
              </a:extLst>
            </p:cNvPr>
            <p:cNvSpPr/>
            <p:nvPr/>
          </p:nvSpPr>
          <p:spPr>
            <a:xfrm rot="16200000">
              <a:off x="4142696" y="3246979"/>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1" name="Gruppo 50">
            <a:extLst>
              <a:ext uri="{FF2B5EF4-FFF2-40B4-BE49-F238E27FC236}">
                <a16:creationId xmlns:a16="http://schemas.microsoft.com/office/drawing/2014/main" id="{15289821-45E7-4A7F-9A5B-6D5CB2F04B09}"/>
              </a:ext>
            </a:extLst>
          </p:cNvPr>
          <p:cNvGrpSpPr/>
          <p:nvPr/>
        </p:nvGrpSpPr>
        <p:grpSpPr>
          <a:xfrm>
            <a:off x="6240231" y="2474410"/>
            <a:ext cx="288032" cy="288032"/>
            <a:chOff x="3131840" y="1772816"/>
            <a:chExt cx="576064" cy="504056"/>
          </a:xfrm>
        </p:grpSpPr>
        <p:sp>
          <p:nvSpPr>
            <p:cNvPr id="52" name="Rettangolo 51">
              <a:extLst>
                <a:ext uri="{FF2B5EF4-FFF2-40B4-BE49-F238E27FC236}">
                  <a16:creationId xmlns:a16="http://schemas.microsoft.com/office/drawing/2014/main" id="{8DEC7FDC-A479-40C7-BC0D-34637EB03C3B}"/>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a:extLst>
                <a:ext uri="{FF2B5EF4-FFF2-40B4-BE49-F238E27FC236}">
                  <a16:creationId xmlns:a16="http://schemas.microsoft.com/office/drawing/2014/main" id="{72D354B9-D402-464F-A2A7-39346269BA73}"/>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4" name="Esplosione: 8 punte 23">
            <a:extLst>
              <a:ext uri="{FF2B5EF4-FFF2-40B4-BE49-F238E27FC236}">
                <a16:creationId xmlns:a16="http://schemas.microsoft.com/office/drawing/2014/main" id="{7E7415F8-4B45-4B1A-8363-F6B9AD663613}"/>
              </a:ext>
            </a:extLst>
          </p:cNvPr>
          <p:cNvSpPr/>
          <p:nvPr/>
        </p:nvSpPr>
        <p:spPr>
          <a:xfrm>
            <a:off x="460394" y="921872"/>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208166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4" y="310873"/>
            <a:ext cx="8219671" cy="894289"/>
          </a:xfrm>
        </p:spPr>
        <p:txBody>
          <a:bodyPr/>
          <a:lstStyle/>
          <a:p>
            <a:r>
              <a:rPr lang="en-US" dirty="0"/>
              <a:t>Horizontal Static Applications: examples</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847544" y="4030010"/>
            <a:ext cx="3877985" cy="2031325"/>
          </a:xfrm>
          <a:prstGeom prst="rect">
            <a:avLst/>
          </a:prstGeom>
        </p:spPr>
        <p:txBody>
          <a:bodyPr wrap="non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2 Warning zone: 2 output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Manual restart &amp; Reset ( 1 input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grpSp>
        <p:nvGrpSpPr>
          <p:cNvPr id="3" name="Gruppo 2">
            <a:extLst>
              <a:ext uri="{FF2B5EF4-FFF2-40B4-BE49-F238E27FC236}">
                <a16:creationId xmlns:a16="http://schemas.microsoft.com/office/drawing/2014/main" id="{F47E851B-EEB5-4989-979E-D0C1A0F62585}"/>
              </a:ext>
            </a:extLst>
          </p:cNvPr>
          <p:cNvGrpSpPr/>
          <p:nvPr/>
        </p:nvGrpSpPr>
        <p:grpSpPr>
          <a:xfrm>
            <a:off x="3975348" y="1124744"/>
            <a:ext cx="4546548" cy="2598557"/>
            <a:chOff x="2987824" y="1351770"/>
            <a:chExt cx="4896544" cy="2605384"/>
          </a:xfrm>
        </p:grpSpPr>
        <p:sp>
          <p:nvSpPr>
            <p:cNvPr id="14" name="Rettangolo 13">
              <a:extLst>
                <a:ext uri="{FF2B5EF4-FFF2-40B4-BE49-F238E27FC236}">
                  <a16:creationId xmlns:a16="http://schemas.microsoft.com/office/drawing/2014/main" id="{A1AD89E0-EF05-4499-AF37-2A5AB136ACAB}"/>
                </a:ext>
              </a:extLst>
            </p:cNvPr>
            <p:cNvSpPr/>
            <p:nvPr/>
          </p:nvSpPr>
          <p:spPr>
            <a:xfrm>
              <a:off x="2987824" y="3154271"/>
              <a:ext cx="4896544"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D24F41E4-2043-4E77-9859-9111E3EBEC7C}"/>
                </a:ext>
              </a:extLst>
            </p:cNvPr>
            <p:cNvSpPr/>
            <p:nvPr/>
          </p:nvSpPr>
          <p:spPr>
            <a:xfrm>
              <a:off x="5057388" y="3200055"/>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86027557-3C23-4354-907D-0D5785352892}"/>
                </a:ext>
              </a:extLst>
            </p:cNvPr>
            <p:cNvSpPr/>
            <p:nvPr/>
          </p:nvSpPr>
          <p:spPr>
            <a:xfrm>
              <a:off x="3419872" y="1351770"/>
              <a:ext cx="3888432" cy="17765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48EC9E93-6CE4-4FA8-8510-D30E9E01B580}"/>
                </a:ext>
              </a:extLst>
            </p:cNvPr>
            <p:cNvSpPr/>
            <p:nvPr/>
          </p:nvSpPr>
          <p:spPr>
            <a:xfrm>
              <a:off x="3983776" y="1681335"/>
              <a:ext cx="3002669" cy="144702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935DAAD-D164-4CF8-B66A-0E61774C1409}"/>
                </a:ext>
              </a:extLst>
            </p:cNvPr>
            <p:cNvSpPr/>
            <p:nvPr/>
          </p:nvSpPr>
          <p:spPr>
            <a:xfrm>
              <a:off x="4285056" y="2010591"/>
              <a:ext cx="2450449" cy="11297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 name="Gruppo 11">
              <a:extLst>
                <a:ext uri="{FF2B5EF4-FFF2-40B4-BE49-F238E27FC236}">
                  <a16:creationId xmlns:a16="http://schemas.microsoft.com/office/drawing/2014/main" id="{819FEA55-9B76-4A8A-B730-9EF510624B4C}"/>
                </a:ext>
              </a:extLst>
            </p:cNvPr>
            <p:cNvGrpSpPr/>
            <p:nvPr/>
          </p:nvGrpSpPr>
          <p:grpSpPr>
            <a:xfrm>
              <a:off x="4868730" y="3100654"/>
              <a:ext cx="1092404" cy="856500"/>
              <a:chOff x="1079790" y="2686904"/>
              <a:chExt cx="1092404" cy="856500"/>
            </a:xfrm>
          </p:grpSpPr>
          <p:sp>
            <p:nvSpPr>
              <p:cNvPr id="7" name="Rettangolo 6">
                <a:extLst>
                  <a:ext uri="{FF2B5EF4-FFF2-40B4-BE49-F238E27FC236}">
                    <a16:creationId xmlns:a16="http://schemas.microsoft.com/office/drawing/2014/main" id="{8364E497-2001-46D8-BE7A-585E2874389A}"/>
                  </a:ext>
                </a:extLst>
              </p:cNvPr>
              <p:cNvSpPr/>
              <p:nvPr/>
            </p:nvSpPr>
            <p:spPr>
              <a:xfrm>
                <a:off x="1079790" y="3081739"/>
                <a:ext cx="86409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574A920F-9CE3-48EE-9349-3CC521D4E9E8}"/>
                  </a:ext>
                </a:extLst>
              </p:cNvPr>
              <p:cNvSpPr/>
              <p:nvPr/>
            </p:nvSpPr>
            <p:spPr>
              <a:xfrm rot="2003680">
                <a:off x="1515351" y="2746126"/>
                <a:ext cx="144016"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65CA43B9-2387-4971-A452-4C5B86A2706A}"/>
                  </a:ext>
                </a:extLst>
              </p:cNvPr>
              <p:cNvSpPr/>
              <p:nvPr/>
            </p:nvSpPr>
            <p:spPr>
              <a:xfrm rot="4728762" flipH="1">
                <a:off x="1847995" y="2482084"/>
                <a:ext cx="119379"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Rettangolo 18">
              <a:extLst>
                <a:ext uri="{FF2B5EF4-FFF2-40B4-BE49-F238E27FC236}">
                  <a16:creationId xmlns:a16="http://schemas.microsoft.com/office/drawing/2014/main" id="{29AEA2EF-CC5D-4039-A1ED-0E020D09CF11}"/>
                </a:ext>
              </a:extLst>
            </p:cNvPr>
            <p:cNvSpPr/>
            <p:nvPr/>
          </p:nvSpPr>
          <p:spPr>
            <a:xfrm>
              <a:off x="3983776" y="3212905"/>
              <a:ext cx="514895" cy="21110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FB24E057-8062-46A3-910C-2F26A0AEC864}"/>
                </a:ext>
              </a:extLst>
            </p:cNvPr>
            <p:cNvSpPr/>
            <p:nvPr/>
          </p:nvSpPr>
          <p:spPr>
            <a:xfrm>
              <a:off x="3983776" y="3212905"/>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FFC33D9C-14AC-4DD2-A079-CB7560BA5BAC}"/>
                </a:ext>
              </a:extLst>
            </p:cNvPr>
            <p:cNvSpPr/>
            <p:nvPr/>
          </p:nvSpPr>
          <p:spPr>
            <a:xfrm>
              <a:off x="6310787" y="3194760"/>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aphicFrame>
        <p:nvGraphicFramePr>
          <p:cNvPr id="24" name="Tabella 23">
            <a:extLst>
              <a:ext uri="{FF2B5EF4-FFF2-40B4-BE49-F238E27FC236}">
                <a16:creationId xmlns:a16="http://schemas.microsoft.com/office/drawing/2014/main" id="{71AB06F7-9960-4E70-9135-8C764E9AF1D9}"/>
              </a:ext>
            </a:extLst>
          </p:cNvPr>
          <p:cNvGraphicFramePr>
            <a:graphicFrameLocks noGrp="1"/>
          </p:cNvGraphicFramePr>
          <p:nvPr>
            <p:extLst>
              <p:ext uri="{D42A27DB-BD31-4B8C-83A1-F6EECF244321}">
                <p14:modId xmlns:p14="http://schemas.microsoft.com/office/powerpoint/2010/main" val="1559540013"/>
              </p:ext>
            </p:extLst>
          </p:nvPr>
        </p:nvGraphicFramePr>
        <p:xfrm>
          <a:off x="1265258" y="1561889"/>
          <a:ext cx="2016224" cy="1401016"/>
        </p:xfrm>
        <a:graphic>
          <a:graphicData uri="http://schemas.openxmlformats.org/drawingml/2006/table">
            <a:tbl>
              <a:tblPr firstRow="1" bandRow="1">
                <a:tableStyleId>{68D230F3-CF80-4859-8CE7-A43EE81993B5}</a:tableStyleId>
              </a:tblPr>
              <a:tblGrid>
                <a:gridCol w="1008112">
                  <a:extLst>
                    <a:ext uri="{9D8B030D-6E8A-4147-A177-3AD203B41FA5}">
                      <a16:colId xmlns:a16="http://schemas.microsoft.com/office/drawing/2014/main" val="875132974"/>
                    </a:ext>
                  </a:extLst>
                </a:gridCol>
                <a:gridCol w="1008112">
                  <a:extLst>
                    <a:ext uri="{9D8B030D-6E8A-4147-A177-3AD203B41FA5}">
                      <a16:colId xmlns:a16="http://schemas.microsoft.com/office/drawing/2014/main" val="2009968045"/>
                    </a:ext>
                  </a:extLst>
                </a:gridCol>
              </a:tblGrid>
              <a:tr h="649000">
                <a:tc>
                  <a:txBody>
                    <a:bodyPr/>
                    <a:lstStyle/>
                    <a:p>
                      <a:endParaRPr lang="it-IT" dirty="0"/>
                    </a:p>
                  </a:txBody>
                  <a:tcPr/>
                </a:tc>
                <a:tc>
                  <a:txBody>
                    <a:bodyPr/>
                    <a:lstStyle/>
                    <a:p>
                      <a:r>
                        <a:rPr lang="en-US" dirty="0"/>
                        <a:t>SLS-SA5</a:t>
                      </a:r>
                      <a:endParaRPr lang="it-IT" dirty="0"/>
                    </a:p>
                  </a:txBody>
                  <a:tcPr/>
                </a:tc>
                <a:extLst>
                  <a:ext uri="{0D108BD9-81ED-4DB2-BD59-A6C34878D82A}">
                    <a16:rowId xmlns:a16="http://schemas.microsoft.com/office/drawing/2014/main" val="3780010936"/>
                  </a:ext>
                </a:extLst>
              </a:tr>
              <a:tr h="376008">
                <a:tc>
                  <a:txBody>
                    <a:bodyPr/>
                    <a:lstStyle/>
                    <a:p>
                      <a:r>
                        <a:rPr lang="en-US" dirty="0"/>
                        <a:t>OSSD</a:t>
                      </a:r>
                      <a:endParaRPr lang="it-IT" dirty="0"/>
                    </a:p>
                  </a:txBody>
                  <a:tcPr/>
                </a:tc>
                <a:tc>
                  <a:txBody>
                    <a:bodyPr/>
                    <a:lstStyle/>
                    <a:p>
                      <a:r>
                        <a:rPr lang="en-US" dirty="0"/>
                        <a:t>1 x 2</a:t>
                      </a:r>
                      <a:endParaRPr lang="it-IT" dirty="0"/>
                    </a:p>
                  </a:txBody>
                  <a:tcPr/>
                </a:tc>
                <a:extLst>
                  <a:ext uri="{0D108BD9-81ED-4DB2-BD59-A6C34878D82A}">
                    <a16:rowId xmlns:a16="http://schemas.microsoft.com/office/drawing/2014/main" val="182382089"/>
                  </a:ext>
                </a:extLst>
              </a:tr>
              <a:tr h="376008">
                <a:tc>
                  <a:txBody>
                    <a:bodyPr/>
                    <a:lstStyle/>
                    <a:p>
                      <a:r>
                        <a:rPr lang="en-US" dirty="0"/>
                        <a:t>IN/OUT</a:t>
                      </a:r>
                      <a:endParaRPr lang="it-IT" dirty="0"/>
                    </a:p>
                  </a:txBody>
                  <a:tcPr/>
                </a:tc>
                <a:tc>
                  <a:txBody>
                    <a:bodyPr/>
                    <a:lstStyle/>
                    <a:p>
                      <a:r>
                        <a:rPr lang="en-US" dirty="0"/>
                        <a:t>3</a:t>
                      </a:r>
                      <a:endParaRPr lang="it-IT" dirty="0"/>
                    </a:p>
                  </a:txBody>
                  <a:tcPr/>
                </a:tc>
                <a:extLst>
                  <a:ext uri="{0D108BD9-81ED-4DB2-BD59-A6C34878D82A}">
                    <a16:rowId xmlns:a16="http://schemas.microsoft.com/office/drawing/2014/main" val="2057089398"/>
                  </a:ext>
                </a:extLst>
              </a:tr>
            </a:tbl>
          </a:graphicData>
        </a:graphic>
      </p:graphicFrame>
      <p:sp>
        <p:nvSpPr>
          <p:cNvPr id="25" name="Rettangolo 24">
            <a:extLst>
              <a:ext uri="{FF2B5EF4-FFF2-40B4-BE49-F238E27FC236}">
                <a16:creationId xmlns:a16="http://schemas.microsoft.com/office/drawing/2014/main" id="{7E299F60-3A60-4F42-944E-547C972EAC0F}"/>
              </a:ext>
            </a:extLst>
          </p:cNvPr>
          <p:cNvSpPr/>
          <p:nvPr/>
        </p:nvSpPr>
        <p:spPr>
          <a:xfrm>
            <a:off x="4139952" y="3789314"/>
            <a:ext cx="4088328" cy="1938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7A369901-7AF8-4004-9DE5-A342F1CEC656}"/>
              </a:ext>
            </a:extLst>
          </p:cNvPr>
          <p:cNvSpPr/>
          <p:nvPr/>
        </p:nvSpPr>
        <p:spPr>
          <a:xfrm rot="16200000">
            <a:off x="7856925" y="3404685"/>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E635DD7F-6F25-4A86-8C6D-F830851576AE}"/>
              </a:ext>
            </a:extLst>
          </p:cNvPr>
          <p:cNvSpPr/>
          <p:nvPr/>
        </p:nvSpPr>
        <p:spPr>
          <a:xfrm rot="16200000">
            <a:off x="4011829" y="3413324"/>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8" name="Gruppo 27">
            <a:extLst>
              <a:ext uri="{FF2B5EF4-FFF2-40B4-BE49-F238E27FC236}">
                <a16:creationId xmlns:a16="http://schemas.microsoft.com/office/drawing/2014/main" id="{6C3B60D8-03E3-411D-92B0-6E756456A83C}"/>
              </a:ext>
            </a:extLst>
          </p:cNvPr>
          <p:cNvGrpSpPr/>
          <p:nvPr/>
        </p:nvGrpSpPr>
        <p:grpSpPr>
          <a:xfrm>
            <a:off x="6087042" y="2586698"/>
            <a:ext cx="288032" cy="288032"/>
            <a:chOff x="3131840" y="1772816"/>
            <a:chExt cx="576064" cy="504056"/>
          </a:xfrm>
        </p:grpSpPr>
        <p:sp>
          <p:nvSpPr>
            <p:cNvPr id="29" name="Rettangolo 28">
              <a:extLst>
                <a:ext uri="{FF2B5EF4-FFF2-40B4-BE49-F238E27FC236}">
                  <a16:creationId xmlns:a16="http://schemas.microsoft.com/office/drawing/2014/main" id="{FC8ECF8A-6A99-4EAF-9943-849CD5786B7B}"/>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a:extLst>
                <a:ext uri="{FF2B5EF4-FFF2-40B4-BE49-F238E27FC236}">
                  <a16:creationId xmlns:a16="http://schemas.microsoft.com/office/drawing/2014/main" id="{F7C8A152-B601-47A0-B133-67D4449B4F1A}"/>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76765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Horizontal Applications: examples</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816825" y="4030010"/>
            <a:ext cx="8147663" cy="2585323"/>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2 warning zones: 2 outputs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1) Manual restart (1 input) AND Clean Window Alarm (1 output)</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AND Reset (1 input)</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2) Manual restart (1 input) AND General Fault Alarm (1 output)</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AND Reset (1 input)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graphicFrame>
        <p:nvGraphicFramePr>
          <p:cNvPr id="22" name="Tabella 21">
            <a:extLst>
              <a:ext uri="{FF2B5EF4-FFF2-40B4-BE49-F238E27FC236}">
                <a16:creationId xmlns:a16="http://schemas.microsoft.com/office/drawing/2014/main" id="{69F797CD-7E4B-4F73-954A-4ABC9CD38A12}"/>
              </a:ext>
            </a:extLst>
          </p:cNvPr>
          <p:cNvGraphicFramePr>
            <a:graphicFrameLocks noGrp="1"/>
          </p:cNvGraphicFramePr>
          <p:nvPr>
            <p:extLst>
              <p:ext uri="{D42A27DB-BD31-4B8C-83A1-F6EECF244321}">
                <p14:modId xmlns:p14="http://schemas.microsoft.com/office/powerpoint/2010/main" val="2070925941"/>
              </p:ext>
            </p:extLst>
          </p:nvPr>
        </p:nvGraphicFramePr>
        <p:xfrm>
          <a:off x="1426509" y="1354856"/>
          <a:ext cx="2073354" cy="1777024"/>
        </p:xfrm>
        <a:graphic>
          <a:graphicData uri="http://schemas.openxmlformats.org/drawingml/2006/table">
            <a:tbl>
              <a:tblPr firstRow="1" bandRow="1">
                <a:tableStyleId>{68D230F3-CF80-4859-8CE7-A43EE81993B5}</a:tableStyleId>
              </a:tblPr>
              <a:tblGrid>
                <a:gridCol w="1036677">
                  <a:extLst>
                    <a:ext uri="{9D8B030D-6E8A-4147-A177-3AD203B41FA5}">
                      <a16:colId xmlns:a16="http://schemas.microsoft.com/office/drawing/2014/main" val="875132974"/>
                    </a:ext>
                  </a:extLst>
                </a:gridCol>
                <a:gridCol w="1036677">
                  <a:extLst>
                    <a:ext uri="{9D8B030D-6E8A-4147-A177-3AD203B41FA5}">
                      <a16:colId xmlns:a16="http://schemas.microsoft.com/office/drawing/2014/main" val="2009968045"/>
                    </a:ext>
                  </a:extLst>
                </a:gridCol>
              </a:tblGrid>
              <a:tr h="649000">
                <a:tc>
                  <a:txBody>
                    <a:bodyPr/>
                    <a:lstStyle/>
                    <a:p>
                      <a:endParaRPr lang="it-IT" dirty="0"/>
                    </a:p>
                  </a:txBody>
                  <a:tcPr/>
                </a:tc>
                <a:tc>
                  <a:txBody>
                    <a:bodyPr/>
                    <a:lstStyle/>
                    <a:p>
                      <a:r>
                        <a:rPr lang="en-US" dirty="0"/>
                        <a:t>SLS-M5</a:t>
                      </a:r>
                      <a:endParaRPr lang="it-IT" dirty="0"/>
                    </a:p>
                  </a:txBody>
                  <a:tcPr/>
                </a:tc>
                <a:extLst>
                  <a:ext uri="{0D108BD9-81ED-4DB2-BD59-A6C34878D82A}">
                    <a16:rowId xmlns:a16="http://schemas.microsoft.com/office/drawing/2014/main" val="3780010936"/>
                  </a:ext>
                </a:extLst>
              </a:tr>
              <a:tr h="376008">
                <a:tc>
                  <a:txBody>
                    <a:bodyPr/>
                    <a:lstStyle/>
                    <a:p>
                      <a:r>
                        <a:rPr lang="en-US" dirty="0"/>
                        <a:t>OSSD</a:t>
                      </a:r>
                      <a:endParaRPr lang="it-IT" dirty="0"/>
                    </a:p>
                  </a:txBody>
                  <a:tcPr/>
                </a:tc>
                <a:tc>
                  <a:txBody>
                    <a:bodyPr/>
                    <a:lstStyle/>
                    <a:p>
                      <a:r>
                        <a:rPr lang="en-US" dirty="0"/>
                        <a:t>1 x 2</a:t>
                      </a:r>
                      <a:endParaRPr lang="it-IT" dirty="0"/>
                    </a:p>
                  </a:txBody>
                  <a:tcPr/>
                </a:tc>
                <a:extLst>
                  <a:ext uri="{0D108BD9-81ED-4DB2-BD59-A6C34878D82A}">
                    <a16:rowId xmlns:a16="http://schemas.microsoft.com/office/drawing/2014/main" val="182382089"/>
                  </a:ext>
                </a:extLst>
              </a:tr>
              <a:tr h="376008">
                <a:tc>
                  <a:txBody>
                    <a:bodyPr/>
                    <a:lstStyle/>
                    <a:p>
                      <a:r>
                        <a:rPr lang="en-US" dirty="0"/>
                        <a:t>IN</a:t>
                      </a:r>
                      <a:endParaRPr lang="it-IT" dirty="0"/>
                    </a:p>
                  </a:txBody>
                  <a:tcPr/>
                </a:tc>
                <a:tc>
                  <a:txBody>
                    <a:bodyPr/>
                    <a:lstStyle/>
                    <a:p>
                      <a:r>
                        <a:rPr lang="en-US" dirty="0"/>
                        <a:t>1</a:t>
                      </a:r>
                      <a:endParaRPr lang="it-IT" dirty="0"/>
                    </a:p>
                  </a:txBody>
                  <a:tcPr/>
                </a:tc>
                <a:extLst>
                  <a:ext uri="{0D108BD9-81ED-4DB2-BD59-A6C34878D82A}">
                    <a16:rowId xmlns:a16="http://schemas.microsoft.com/office/drawing/2014/main" val="2057089398"/>
                  </a:ext>
                </a:extLst>
              </a:tr>
              <a:tr h="376008">
                <a:tc>
                  <a:txBody>
                    <a:bodyPr/>
                    <a:lstStyle/>
                    <a:p>
                      <a:r>
                        <a:rPr lang="en-US" dirty="0"/>
                        <a:t>IN/OUT</a:t>
                      </a:r>
                      <a:endParaRPr lang="it-IT" dirty="0"/>
                    </a:p>
                  </a:txBody>
                  <a:tcPr/>
                </a:tc>
                <a:tc>
                  <a:txBody>
                    <a:bodyPr/>
                    <a:lstStyle/>
                    <a:p>
                      <a:r>
                        <a:rPr lang="en-US" dirty="0"/>
                        <a:t>4</a:t>
                      </a:r>
                      <a:endParaRPr lang="it-IT" dirty="0"/>
                    </a:p>
                  </a:txBody>
                  <a:tcPr/>
                </a:tc>
                <a:extLst>
                  <a:ext uri="{0D108BD9-81ED-4DB2-BD59-A6C34878D82A}">
                    <a16:rowId xmlns:a16="http://schemas.microsoft.com/office/drawing/2014/main" val="2993759989"/>
                  </a:ext>
                </a:extLst>
              </a:tr>
            </a:tbl>
          </a:graphicData>
        </a:graphic>
      </p:graphicFrame>
      <p:grpSp>
        <p:nvGrpSpPr>
          <p:cNvPr id="3" name="Gruppo 2">
            <a:extLst>
              <a:ext uri="{FF2B5EF4-FFF2-40B4-BE49-F238E27FC236}">
                <a16:creationId xmlns:a16="http://schemas.microsoft.com/office/drawing/2014/main" id="{D37C2845-3FC9-4DE1-9712-196E20F6C47F}"/>
              </a:ext>
            </a:extLst>
          </p:cNvPr>
          <p:cNvGrpSpPr/>
          <p:nvPr/>
        </p:nvGrpSpPr>
        <p:grpSpPr>
          <a:xfrm>
            <a:off x="3858182" y="1227410"/>
            <a:ext cx="4532176" cy="2774748"/>
            <a:chOff x="3858182" y="1227410"/>
            <a:chExt cx="4532176" cy="2774748"/>
          </a:xfrm>
        </p:grpSpPr>
        <p:sp>
          <p:nvSpPr>
            <p:cNvPr id="17" name="Rettangolo 16">
              <a:extLst>
                <a:ext uri="{FF2B5EF4-FFF2-40B4-BE49-F238E27FC236}">
                  <a16:creationId xmlns:a16="http://schemas.microsoft.com/office/drawing/2014/main" id="{86027557-3C23-4354-907D-0D5785352892}"/>
                </a:ext>
              </a:extLst>
            </p:cNvPr>
            <p:cNvSpPr/>
            <p:nvPr/>
          </p:nvSpPr>
          <p:spPr>
            <a:xfrm>
              <a:off x="4258079" y="1227410"/>
              <a:ext cx="3599081" cy="1713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48EC9E93-6CE4-4FA8-8510-D30E9E01B580}"/>
                </a:ext>
              </a:extLst>
            </p:cNvPr>
            <p:cNvSpPr/>
            <p:nvPr/>
          </p:nvSpPr>
          <p:spPr>
            <a:xfrm>
              <a:off x="4780022" y="1545358"/>
              <a:ext cx="2779231" cy="13960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935DAAD-D164-4CF8-B66A-0E61774C1409}"/>
                </a:ext>
              </a:extLst>
            </p:cNvPr>
            <p:cNvSpPr/>
            <p:nvPr/>
          </p:nvSpPr>
          <p:spPr>
            <a:xfrm>
              <a:off x="5058882" y="1863008"/>
              <a:ext cx="2268103" cy="10899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A1AD89E0-EF05-4499-AF37-2A5AB136ACAB}"/>
                </a:ext>
              </a:extLst>
            </p:cNvPr>
            <p:cNvSpPr/>
            <p:nvPr/>
          </p:nvSpPr>
          <p:spPr>
            <a:xfrm>
              <a:off x="3858182" y="2966373"/>
              <a:ext cx="4532176" cy="329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D24F41E4-2043-4E77-9859-9111E3EBEC7C}"/>
                </a:ext>
              </a:extLst>
            </p:cNvPr>
            <p:cNvSpPr/>
            <p:nvPr/>
          </p:nvSpPr>
          <p:spPr>
            <a:xfrm>
              <a:off x="5773743" y="3010543"/>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29AEA2EF-CC5D-4039-A1ED-0E020D09CF11}"/>
                </a:ext>
              </a:extLst>
            </p:cNvPr>
            <p:cNvSpPr/>
            <p:nvPr/>
          </p:nvSpPr>
          <p:spPr>
            <a:xfrm>
              <a:off x="4780022" y="3022940"/>
              <a:ext cx="476580" cy="203659"/>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FB24E057-8062-46A3-910C-2F26A0AEC864}"/>
                </a:ext>
              </a:extLst>
            </p:cNvPr>
            <p:cNvSpPr/>
            <p:nvPr/>
          </p:nvSpPr>
          <p:spPr>
            <a:xfrm>
              <a:off x="4780022" y="3022940"/>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FFC33D9C-14AC-4DD2-A079-CB7560BA5BAC}"/>
                </a:ext>
              </a:extLst>
            </p:cNvPr>
            <p:cNvSpPr/>
            <p:nvPr/>
          </p:nvSpPr>
          <p:spPr>
            <a:xfrm>
              <a:off x="6933872" y="3005435"/>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68CA2A2A-CF0D-41D7-8D8B-1ACFB6430953}"/>
                </a:ext>
              </a:extLst>
            </p:cNvPr>
            <p:cNvSpPr/>
            <p:nvPr/>
          </p:nvSpPr>
          <p:spPr>
            <a:xfrm>
              <a:off x="4012064" y="3808315"/>
              <a:ext cx="4088328" cy="1938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 name="Gruppo 11">
              <a:extLst>
                <a:ext uri="{FF2B5EF4-FFF2-40B4-BE49-F238E27FC236}">
                  <a16:creationId xmlns:a16="http://schemas.microsoft.com/office/drawing/2014/main" id="{819FEA55-9B76-4A8A-B730-9EF510624B4C}"/>
                </a:ext>
              </a:extLst>
            </p:cNvPr>
            <p:cNvGrpSpPr/>
            <p:nvPr/>
          </p:nvGrpSpPr>
          <p:grpSpPr>
            <a:xfrm>
              <a:off x="5639760" y="2941377"/>
              <a:ext cx="1011114" cy="826309"/>
              <a:chOff x="1187624" y="1882037"/>
              <a:chExt cx="1092403" cy="856500"/>
            </a:xfrm>
          </p:grpSpPr>
          <p:sp>
            <p:nvSpPr>
              <p:cNvPr id="7" name="Rettangolo 6">
                <a:extLst>
                  <a:ext uri="{FF2B5EF4-FFF2-40B4-BE49-F238E27FC236}">
                    <a16:creationId xmlns:a16="http://schemas.microsoft.com/office/drawing/2014/main" id="{8364E497-2001-46D8-BE7A-585E2874389A}"/>
                  </a:ext>
                </a:extLst>
              </p:cNvPr>
              <p:cNvSpPr/>
              <p:nvPr/>
            </p:nvSpPr>
            <p:spPr>
              <a:xfrm>
                <a:off x="1187624" y="2276872"/>
                <a:ext cx="86409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574A920F-9CE3-48EE-9349-3CC521D4E9E8}"/>
                  </a:ext>
                </a:extLst>
              </p:cNvPr>
              <p:cNvSpPr/>
              <p:nvPr/>
            </p:nvSpPr>
            <p:spPr>
              <a:xfrm rot="2003680">
                <a:off x="1623184" y="1941259"/>
                <a:ext cx="144016"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65CA43B9-2387-4971-A452-4C5B86A2706A}"/>
                  </a:ext>
                </a:extLst>
              </p:cNvPr>
              <p:cNvSpPr/>
              <p:nvPr/>
            </p:nvSpPr>
            <p:spPr>
              <a:xfrm rot="4728762" flipH="1">
                <a:off x="1955828" y="1677217"/>
                <a:ext cx="119379"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4" name="Rettangolo 23">
              <a:extLst>
                <a:ext uri="{FF2B5EF4-FFF2-40B4-BE49-F238E27FC236}">
                  <a16:creationId xmlns:a16="http://schemas.microsoft.com/office/drawing/2014/main" id="{C38C63F0-CBEE-4244-9513-5D99FEA1852C}"/>
                </a:ext>
              </a:extLst>
            </p:cNvPr>
            <p:cNvSpPr/>
            <p:nvPr/>
          </p:nvSpPr>
          <p:spPr>
            <a:xfrm rot="16200000">
              <a:off x="7729037" y="3423686"/>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CA5F7843-596D-44FC-B010-7E3E500E406B}"/>
                </a:ext>
              </a:extLst>
            </p:cNvPr>
            <p:cNvSpPr/>
            <p:nvPr/>
          </p:nvSpPr>
          <p:spPr>
            <a:xfrm rot="16200000">
              <a:off x="3883941" y="3432325"/>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6" name="Gruppo 25">
            <a:extLst>
              <a:ext uri="{FF2B5EF4-FFF2-40B4-BE49-F238E27FC236}">
                <a16:creationId xmlns:a16="http://schemas.microsoft.com/office/drawing/2014/main" id="{B63FD917-C530-4C11-8E50-78D06E4837EE}"/>
              </a:ext>
            </a:extLst>
          </p:cNvPr>
          <p:cNvGrpSpPr/>
          <p:nvPr/>
        </p:nvGrpSpPr>
        <p:grpSpPr>
          <a:xfrm>
            <a:off x="5934874" y="2657980"/>
            <a:ext cx="288032" cy="288032"/>
            <a:chOff x="3131840" y="1772816"/>
            <a:chExt cx="576064" cy="504056"/>
          </a:xfrm>
        </p:grpSpPr>
        <p:sp>
          <p:nvSpPr>
            <p:cNvPr id="27" name="Rettangolo 26">
              <a:extLst>
                <a:ext uri="{FF2B5EF4-FFF2-40B4-BE49-F238E27FC236}">
                  <a16:creationId xmlns:a16="http://schemas.microsoft.com/office/drawing/2014/main" id="{38F1082C-E980-4121-B037-CEB93312D58E}"/>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a:extLst>
                <a:ext uri="{FF2B5EF4-FFF2-40B4-BE49-F238E27FC236}">
                  <a16:creationId xmlns:a16="http://schemas.microsoft.com/office/drawing/2014/main" id="{3F19A0E0-F684-4B05-88C0-288F67702C2E}"/>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9" name="Esplosione: 8 punte 28">
            <a:extLst>
              <a:ext uri="{FF2B5EF4-FFF2-40B4-BE49-F238E27FC236}">
                <a16:creationId xmlns:a16="http://schemas.microsoft.com/office/drawing/2014/main" id="{0369FDE4-7B78-4C3A-8984-95B6F86816EB}"/>
              </a:ext>
            </a:extLst>
          </p:cNvPr>
          <p:cNvSpPr/>
          <p:nvPr/>
        </p:nvSpPr>
        <p:spPr>
          <a:xfrm>
            <a:off x="534908" y="927436"/>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292080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Horizontal Applications: examples</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816825" y="4357024"/>
            <a:ext cx="5194051" cy="2031325"/>
          </a:xfrm>
          <a:prstGeom prst="rect">
            <a:avLst/>
          </a:prstGeom>
        </p:spPr>
        <p:txBody>
          <a:bodyPr wrap="non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1 warning zone: 1 output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2 SWITCHING BETWEEN ZONE SETS (2 inputs)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Automatic restart</a:t>
            </a:r>
          </a:p>
        </p:txBody>
      </p:sp>
      <p:sp>
        <p:nvSpPr>
          <p:cNvPr id="9" name="Freccia a destra 8">
            <a:extLst>
              <a:ext uri="{FF2B5EF4-FFF2-40B4-BE49-F238E27FC236}">
                <a16:creationId xmlns:a16="http://schemas.microsoft.com/office/drawing/2014/main" id="{B2B5DC8C-F8F4-42F0-89F7-3ACAF7BA148B}"/>
              </a:ext>
            </a:extLst>
          </p:cNvPr>
          <p:cNvSpPr/>
          <p:nvPr/>
        </p:nvSpPr>
        <p:spPr>
          <a:xfrm>
            <a:off x="4932040" y="1941016"/>
            <a:ext cx="669371" cy="250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Rettangolo 47">
            <a:extLst>
              <a:ext uri="{FF2B5EF4-FFF2-40B4-BE49-F238E27FC236}">
                <a16:creationId xmlns:a16="http://schemas.microsoft.com/office/drawing/2014/main" id="{C91C384E-4621-4AE0-B4CD-DDB82AF4414E}"/>
              </a:ext>
            </a:extLst>
          </p:cNvPr>
          <p:cNvSpPr/>
          <p:nvPr/>
        </p:nvSpPr>
        <p:spPr>
          <a:xfrm>
            <a:off x="6283610" y="5492779"/>
            <a:ext cx="2522678" cy="646331"/>
          </a:xfrm>
          <a:prstGeom prst="rect">
            <a:avLst/>
          </a:prstGeom>
        </p:spPr>
        <p:txBody>
          <a:bodyPr wrap="square">
            <a:spAutoFit/>
          </a:bodyPr>
          <a:lstStyle/>
          <a:p>
            <a:pPr eaLnBrk="1" fontAlgn="auto" hangingPunct="1">
              <a:spcBef>
                <a:spcPts val="0"/>
              </a:spcBef>
              <a:spcAft>
                <a:spcPts val="0"/>
              </a:spcAft>
              <a:defRPr/>
            </a:pPr>
            <a:r>
              <a:rPr lang="en-US" sz="1800" dirty="0">
                <a:solidFill>
                  <a:srgbClr val="FF0000"/>
                </a:solidFill>
                <a:latin typeface="Lucida Sans" panose="020B0602030504020204" pitchFamily="34" charset="0"/>
              </a:rPr>
              <a:t>No manual restart</a:t>
            </a:r>
          </a:p>
          <a:p>
            <a:pPr eaLnBrk="1" fontAlgn="auto" hangingPunct="1">
              <a:spcBef>
                <a:spcPts val="0"/>
              </a:spcBef>
              <a:spcAft>
                <a:spcPts val="0"/>
              </a:spcAft>
              <a:defRPr/>
            </a:pPr>
            <a:r>
              <a:rPr lang="en-US" sz="1800" dirty="0">
                <a:solidFill>
                  <a:srgbClr val="FF0000"/>
                </a:solidFill>
                <a:latin typeface="Lucida Sans" panose="020B0602030504020204" pitchFamily="34" charset="0"/>
              </a:rPr>
              <a:t>No Reset by wiring</a:t>
            </a:r>
          </a:p>
        </p:txBody>
      </p:sp>
      <p:sp>
        <p:nvSpPr>
          <p:cNvPr id="49" name="Freccia a destra 48">
            <a:extLst>
              <a:ext uri="{FF2B5EF4-FFF2-40B4-BE49-F238E27FC236}">
                <a16:creationId xmlns:a16="http://schemas.microsoft.com/office/drawing/2014/main" id="{056C5C1B-7F80-4797-A303-246323548F89}"/>
              </a:ext>
            </a:extLst>
          </p:cNvPr>
          <p:cNvSpPr/>
          <p:nvPr/>
        </p:nvSpPr>
        <p:spPr>
          <a:xfrm rot="10800000">
            <a:off x="4884194" y="2211383"/>
            <a:ext cx="669371" cy="250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52" name="Tabella 51">
            <a:extLst>
              <a:ext uri="{FF2B5EF4-FFF2-40B4-BE49-F238E27FC236}">
                <a16:creationId xmlns:a16="http://schemas.microsoft.com/office/drawing/2014/main" id="{5632770B-21EC-4B37-8C05-890A4302081D}"/>
              </a:ext>
            </a:extLst>
          </p:cNvPr>
          <p:cNvGraphicFramePr>
            <a:graphicFrameLocks noGrp="1"/>
          </p:cNvGraphicFramePr>
          <p:nvPr>
            <p:extLst>
              <p:ext uri="{D42A27DB-BD31-4B8C-83A1-F6EECF244321}">
                <p14:modId xmlns:p14="http://schemas.microsoft.com/office/powerpoint/2010/main" val="1994824274"/>
              </p:ext>
            </p:extLst>
          </p:nvPr>
        </p:nvGraphicFramePr>
        <p:xfrm>
          <a:off x="889772" y="998341"/>
          <a:ext cx="2016224" cy="1401016"/>
        </p:xfrm>
        <a:graphic>
          <a:graphicData uri="http://schemas.openxmlformats.org/drawingml/2006/table">
            <a:tbl>
              <a:tblPr firstRow="1" bandRow="1">
                <a:tableStyleId>{68D230F3-CF80-4859-8CE7-A43EE81993B5}</a:tableStyleId>
              </a:tblPr>
              <a:tblGrid>
                <a:gridCol w="1008112">
                  <a:extLst>
                    <a:ext uri="{9D8B030D-6E8A-4147-A177-3AD203B41FA5}">
                      <a16:colId xmlns:a16="http://schemas.microsoft.com/office/drawing/2014/main" val="875132974"/>
                    </a:ext>
                  </a:extLst>
                </a:gridCol>
                <a:gridCol w="1008112">
                  <a:extLst>
                    <a:ext uri="{9D8B030D-6E8A-4147-A177-3AD203B41FA5}">
                      <a16:colId xmlns:a16="http://schemas.microsoft.com/office/drawing/2014/main" val="2009968045"/>
                    </a:ext>
                  </a:extLst>
                </a:gridCol>
              </a:tblGrid>
              <a:tr h="649000">
                <a:tc>
                  <a:txBody>
                    <a:bodyPr/>
                    <a:lstStyle/>
                    <a:p>
                      <a:endParaRPr lang="it-IT" dirty="0"/>
                    </a:p>
                  </a:txBody>
                  <a:tcPr/>
                </a:tc>
                <a:tc>
                  <a:txBody>
                    <a:bodyPr/>
                    <a:lstStyle/>
                    <a:p>
                      <a:r>
                        <a:rPr lang="en-US" dirty="0"/>
                        <a:t>SLS-SA5</a:t>
                      </a:r>
                      <a:endParaRPr lang="it-IT" dirty="0"/>
                    </a:p>
                  </a:txBody>
                  <a:tcPr/>
                </a:tc>
                <a:extLst>
                  <a:ext uri="{0D108BD9-81ED-4DB2-BD59-A6C34878D82A}">
                    <a16:rowId xmlns:a16="http://schemas.microsoft.com/office/drawing/2014/main" val="3780010936"/>
                  </a:ext>
                </a:extLst>
              </a:tr>
              <a:tr h="376008">
                <a:tc>
                  <a:txBody>
                    <a:bodyPr/>
                    <a:lstStyle/>
                    <a:p>
                      <a:r>
                        <a:rPr lang="en-US" dirty="0"/>
                        <a:t>OSSD</a:t>
                      </a:r>
                      <a:endParaRPr lang="it-IT" dirty="0"/>
                    </a:p>
                  </a:txBody>
                  <a:tcPr/>
                </a:tc>
                <a:tc>
                  <a:txBody>
                    <a:bodyPr/>
                    <a:lstStyle/>
                    <a:p>
                      <a:r>
                        <a:rPr lang="en-US" dirty="0"/>
                        <a:t>1 x 2</a:t>
                      </a:r>
                      <a:endParaRPr lang="it-IT" dirty="0"/>
                    </a:p>
                  </a:txBody>
                  <a:tcPr/>
                </a:tc>
                <a:extLst>
                  <a:ext uri="{0D108BD9-81ED-4DB2-BD59-A6C34878D82A}">
                    <a16:rowId xmlns:a16="http://schemas.microsoft.com/office/drawing/2014/main" val="182382089"/>
                  </a:ext>
                </a:extLst>
              </a:tr>
              <a:tr h="376008">
                <a:tc>
                  <a:txBody>
                    <a:bodyPr/>
                    <a:lstStyle/>
                    <a:p>
                      <a:r>
                        <a:rPr lang="en-US" dirty="0"/>
                        <a:t>IN/OUT</a:t>
                      </a:r>
                      <a:endParaRPr lang="it-IT" dirty="0"/>
                    </a:p>
                  </a:txBody>
                  <a:tcPr/>
                </a:tc>
                <a:tc>
                  <a:txBody>
                    <a:bodyPr/>
                    <a:lstStyle/>
                    <a:p>
                      <a:r>
                        <a:rPr lang="en-US" dirty="0"/>
                        <a:t>3</a:t>
                      </a:r>
                      <a:endParaRPr lang="it-IT" dirty="0"/>
                    </a:p>
                  </a:txBody>
                  <a:tcPr/>
                </a:tc>
                <a:extLst>
                  <a:ext uri="{0D108BD9-81ED-4DB2-BD59-A6C34878D82A}">
                    <a16:rowId xmlns:a16="http://schemas.microsoft.com/office/drawing/2014/main" val="2057089398"/>
                  </a:ext>
                </a:extLst>
              </a:tr>
            </a:tbl>
          </a:graphicData>
        </a:graphic>
      </p:graphicFrame>
      <p:grpSp>
        <p:nvGrpSpPr>
          <p:cNvPr id="68" name="Gruppo 67">
            <a:extLst>
              <a:ext uri="{FF2B5EF4-FFF2-40B4-BE49-F238E27FC236}">
                <a16:creationId xmlns:a16="http://schemas.microsoft.com/office/drawing/2014/main" id="{3FC8D074-0453-4FBE-9045-1F51135C1EBD}"/>
              </a:ext>
            </a:extLst>
          </p:cNvPr>
          <p:cNvGrpSpPr/>
          <p:nvPr/>
        </p:nvGrpSpPr>
        <p:grpSpPr>
          <a:xfrm>
            <a:off x="1662659" y="1546891"/>
            <a:ext cx="3185423" cy="2314157"/>
            <a:chOff x="1662659" y="1525319"/>
            <a:chExt cx="3185423" cy="2314157"/>
          </a:xfrm>
        </p:grpSpPr>
        <p:grpSp>
          <p:nvGrpSpPr>
            <p:cNvPr id="3" name="Gruppo 2">
              <a:extLst>
                <a:ext uri="{FF2B5EF4-FFF2-40B4-BE49-F238E27FC236}">
                  <a16:creationId xmlns:a16="http://schemas.microsoft.com/office/drawing/2014/main" id="{363375B1-0C74-41D5-9446-19EC978EC899}"/>
                </a:ext>
              </a:extLst>
            </p:cNvPr>
            <p:cNvGrpSpPr/>
            <p:nvPr/>
          </p:nvGrpSpPr>
          <p:grpSpPr>
            <a:xfrm>
              <a:off x="1719070" y="1525319"/>
              <a:ext cx="3129012" cy="1730205"/>
              <a:chOff x="2881989" y="1802194"/>
              <a:chExt cx="3528392" cy="1815560"/>
            </a:xfrm>
          </p:grpSpPr>
          <p:sp>
            <p:nvSpPr>
              <p:cNvPr id="14" name="Rettangolo 13">
                <a:extLst>
                  <a:ext uri="{FF2B5EF4-FFF2-40B4-BE49-F238E27FC236}">
                    <a16:creationId xmlns:a16="http://schemas.microsoft.com/office/drawing/2014/main" id="{A1AD89E0-EF05-4499-AF37-2A5AB136ACAB}"/>
                  </a:ext>
                </a:extLst>
              </p:cNvPr>
              <p:cNvSpPr/>
              <p:nvPr/>
            </p:nvSpPr>
            <p:spPr>
              <a:xfrm>
                <a:off x="2881989" y="3276536"/>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48EC9E93-6CE4-4FA8-8510-D30E9E01B580}"/>
                  </a:ext>
                </a:extLst>
              </p:cNvPr>
              <p:cNvSpPr/>
              <p:nvPr/>
            </p:nvSpPr>
            <p:spPr>
              <a:xfrm>
                <a:off x="4572000" y="1802194"/>
                <a:ext cx="1550349" cy="14484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6935DAAD-D164-4CF8-B66A-0E61774C1409}"/>
                  </a:ext>
                </a:extLst>
              </p:cNvPr>
              <p:cNvSpPr/>
              <p:nvPr/>
            </p:nvSpPr>
            <p:spPr>
              <a:xfrm>
                <a:off x="4572000" y="221444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4" name="Rettangolo 43">
              <a:extLst>
                <a:ext uri="{FF2B5EF4-FFF2-40B4-BE49-F238E27FC236}">
                  <a16:creationId xmlns:a16="http://schemas.microsoft.com/office/drawing/2014/main" id="{5B1F51BE-9FF3-4E64-9B37-9320BE30C3D7}"/>
                </a:ext>
              </a:extLst>
            </p:cNvPr>
            <p:cNvSpPr/>
            <p:nvPr/>
          </p:nvSpPr>
          <p:spPr>
            <a:xfrm>
              <a:off x="3859686" y="2956291"/>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uppo 35">
              <a:extLst>
                <a:ext uri="{FF2B5EF4-FFF2-40B4-BE49-F238E27FC236}">
                  <a16:creationId xmlns:a16="http://schemas.microsoft.com/office/drawing/2014/main" id="{96D23E49-872C-42F5-9476-D2D9CFC4DD56}"/>
                </a:ext>
              </a:extLst>
            </p:cNvPr>
            <p:cNvGrpSpPr/>
            <p:nvPr/>
          </p:nvGrpSpPr>
          <p:grpSpPr>
            <a:xfrm>
              <a:off x="2020280" y="2482844"/>
              <a:ext cx="472705" cy="412485"/>
              <a:chOff x="832350" y="2348094"/>
              <a:chExt cx="533040" cy="432834"/>
            </a:xfrm>
          </p:grpSpPr>
          <p:sp>
            <p:nvSpPr>
              <p:cNvPr id="32" name="Rettangolo con angoli arrotondati 31">
                <a:extLst>
                  <a:ext uri="{FF2B5EF4-FFF2-40B4-BE49-F238E27FC236}">
                    <a16:creationId xmlns:a16="http://schemas.microsoft.com/office/drawing/2014/main" id="{D5036C88-FD9D-46F7-A0E9-E586DD33765E}"/>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a:extLst>
                  <a:ext uri="{FF2B5EF4-FFF2-40B4-BE49-F238E27FC236}">
                    <a16:creationId xmlns:a16="http://schemas.microsoft.com/office/drawing/2014/main" id="{BDDA2E9B-5C7A-42B3-98B4-88F4A36CCCEE}"/>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con angoli arrotondati 32">
                <a:extLst>
                  <a:ext uri="{FF2B5EF4-FFF2-40B4-BE49-F238E27FC236}">
                    <a16:creationId xmlns:a16="http://schemas.microsoft.com/office/drawing/2014/main" id="{F538C3FA-9082-46C2-B19F-898C886853E8}"/>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34">
                <a:extLst>
                  <a:ext uri="{FF2B5EF4-FFF2-40B4-BE49-F238E27FC236}">
                    <a16:creationId xmlns:a16="http://schemas.microsoft.com/office/drawing/2014/main" id="{74613651-8414-4B31-A9DA-D450984A17C2}"/>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2" name="Rettangolo 41">
              <a:extLst>
                <a:ext uri="{FF2B5EF4-FFF2-40B4-BE49-F238E27FC236}">
                  <a16:creationId xmlns:a16="http://schemas.microsoft.com/office/drawing/2014/main" id="{C801D269-39CB-41E2-88F6-04811D4EE7A2}"/>
                </a:ext>
              </a:extLst>
            </p:cNvPr>
            <p:cNvSpPr/>
            <p:nvPr/>
          </p:nvSpPr>
          <p:spPr>
            <a:xfrm>
              <a:off x="1908445" y="2946824"/>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0314A694-8A8F-4117-A6EF-27F1C1C8C1A3}"/>
                </a:ext>
              </a:extLst>
            </p:cNvPr>
            <p:cNvSpPr/>
            <p:nvPr/>
          </p:nvSpPr>
          <p:spPr>
            <a:xfrm>
              <a:off x="2956523" y="2956291"/>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2729813E-A300-4241-88DD-8CC718B787C5}"/>
                </a:ext>
              </a:extLst>
            </p:cNvPr>
            <p:cNvSpPr/>
            <p:nvPr/>
          </p:nvSpPr>
          <p:spPr>
            <a:xfrm>
              <a:off x="1662659" y="3749211"/>
              <a:ext cx="3184760" cy="902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67421214-92CA-4A10-BF7C-46A22A4DDE30}"/>
                </a:ext>
              </a:extLst>
            </p:cNvPr>
            <p:cNvSpPr/>
            <p:nvPr/>
          </p:nvSpPr>
          <p:spPr>
            <a:xfrm>
              <a:off x="2801109" y="3275954"/>
              <a:ext cx="799796" cy="44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ttangolo 55">
              <a:extLst>
                <a:ext uri="{FF2B5EF4-FFF2-40B4-BE49-F238E27FC236}">
                  <a16:creationId xmlns:a16="http://schemas.microsoft.com/office/drawing/2014/main" id="{B870DF2F-33A8-432D-8508-8F86133CA029}"/>
                </a:ext>
              </a:extLst>
            </p:cNvPr>
            <p:cNvSpPr/>
            <p:nvPr/>
          </p:nvSpPr>
          <p:spPr>
            <a:xfrm rot="2003680">
              <a:off x="3167229" y="2944153"/>
              <a:ext cx="133299" cy="51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CBB8F327-16FD-4A08-92AA-D9978ACB564B}"/>
                </a:ext>
              </a:extLst>
            </p:cNvPr>
            <p:cNvSpPr/>
            <p:nvPr/>
          </p:nvSpPr>
          <p:spPr>
            <a:xfrm rot="4728762" flipH="1">
              <a:off x="3472782" y="2699778"/>
              <a:ext cx="115171" cy="48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FF110E93-CE86-4A0E-9B5E-2B0565D7E44E}"/>
                </a:ext>
              </a:extLst>
            </p:cNvPr>
            <p:cNvSpPr/>
            <p:nvPr/>
          </p:nvSpPr>
          <p:spPr>
            <a:xfrm rot="16200000">
              <a:off x="1537091" y="3389907"/>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177B88F9-6226-4C5F-A37F-E70CFE535019}"/>
                </a:ext>
              </a:extLst>
            </p:cNvPr>
            <p:cNvSpPr/>
            <p:nvPr/>
          </p:nvSpPr>
          <p:spPr>
            <a:xfrm rot="16200000">
              <a:off x="4474298" y="3410835"/>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7" name="Gruppo 66">
            <a:extLst>
              <a:ext uri="{FF2B5EF4-FFF2-40B4-BE49-F238E27FC236}">
                <a16:creationId xmlns:a16="http://schemas.microsoft.com/office/drawing/2014/main" id="{CFD9F7A0-594D-4B6D-B23C-4F203B0F247A}"/>
              </a:ext>
            </a:extLst>
          </p:cNvPr>
          <p:cNvGrpSpPr/>
          <p:nvPr/>
        </p:nvGrpSpPr>
        <p:grpSpPr>
          <a:xfrm>
            <a:off x="5749852" y="1587427"/>
            <a:ext cx="3184760" cy="2233755"/>
            <a:chOff x="5749852" y="1587427"/>
            <a:chExt cx="3184760" cy="2233755"/>
          </a:xfrm>
        </p:grpSpPr>
        <p:grpSp>
          <p:nvGrpSpPr>
            <p:cNvPr id="53" name="Gruppo 52">
              <a:extLst>
                <a:ext uri="{FF2B5EF4-FFF2-40B4-BE49-F238E27FC236}">
                  <a16:creationId xmlns:a16="http://schemas.microsoft.com/office/drawing/2014/main" id="{9F3021F5-F004-4741-9929-A85FF9E12E26}"/>
                </a:ext>
              </a:extLst>
            </p:cNvPr>
            <p:cNvGrpSpPr/>
            <p:nvPr/>
          </p:nvGrpSpPr>
          <p:grpSpPr>
            <a:xfrm>
              <a:off x="5773319" y="1587427"/>
              <a:ext cx="3121396" cy="1656448"/>
              <a:chOff x="5292080" y="1911257"/>
              <a:chExt cx="3528392" cy="1790644"/>
            </a:xfrm>
          </p:grpSpPr>
          <p:sp>
            <p:nvSpPr>
              <p:cNvPr id="17" name="Rettangolo 16">
                <a:extLst>
                  <a:ext uri="{FF2B5EF4-FFF2-40B4-BE49-F238E27FC236}">
                    <a16:creationId xmlns:a16="http://schemas.microsoft.com/office/drawing/2014/main" id="{578C0251-C749-4AA1-A2E7-181526267CB2}"/>
                  </a:ext>
                </a:extLst>
              </p:cNvPr>
              <p:cNvSpPr/>
              <p:nvPr/>
            </p:nvSpPr>
            <p:spPr>
              <a:xfrm>
                <a:off x="5450203" y="1911257"/>
                <a:ext cx="1550349" cy="14484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15002A08-0F4D-41C6-8AC8-29EBAAA66CE9}"/>
                  </a:ext>
                </a:extLst>
              </p:cNvPr>
              <p:cNvSpPr/>
              <p:nvPr/>
            </p:nvSpPr>
            <p:spPr>
              <a:xfrm>
                <a:off x="5692016" y="231055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a:t>
                </a:r>
                <a:endParaRPr lang="it-IT" dirty="0"/>
              </a:p>
            </p:txBody>
          </p:sp>
          <p:sp>
            <p:nvSpPr>
              <p:cNvPr id="23" name="Rettangolo 22">
                <a:extLst>
                  <a:ext uri="{FF2B5EF4-FFF2-40B4-BE49-F238E27FC236}">
                    <a16:creationId xmlns:a16="http://schemas.microsoft.com/office/drawing/2014/main" id="{8A58F149-5B4F-4AC4-8930-1FBE88D54B71}"/>
                  </a:ext>
                </a:extLst>
              </p:cNvPr>
              <p:cNvSpPr/>
              <p:nvPr/>
            </p:nvSpPr>
            <p:spPr>
              <a:xfrm>
                <a:off x="5292080" y="3360683"/>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7" name="Gruppo 36">
                <a:extLst>
                  <a:ext uri="{FF2B5EF4-FFF2-40B4-BE49-F238E27FC236}">
                    <a16:creationId xmlns:a16="http://schemas.microsoft.com/office/drawing/2014/main" id="{488F23E1-B2F2-4872-B0CA-7A769C74792B}"/>
                  </a:ext>
                </a:extLst>
              </p:cNvPr>
              <p:cNvGrpSpPr/>
              <p:nvPr/>
            </p:nvGrpSpPr>
            <p:grpSpPr>
              <a:xfrm>
                <a:off x="7861511" y="2925865"/>
                <a:ext cx="533040" cy="432834"/>
                <a:chOff x="832350" y="2348094"/>
                <a:chExt cx="533040" cy="432834"/>
              </a:xfrm>
            </p:grpSpPr>
            <p:sp>
              <p:nvSpPr>
                <p:cNvPr id="38" name="Rettangolo con angoli arrotondati 37">
                  <a:extLst>
                    <a:ext uri="{FF2B5EF4-FFF2-40B4-BE49-F238E27FC236}">
                      <a16:creationId xmlns:a16="http://schemas.microsoft.com/office/drawing/2014/main" id="{C94C814E-5E9B-46FF-BC2F-4FD5505AC6D2}"/>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a:extLst>
                    <a:ext uri="{FF2B5EF4-FFF2-40B4-BE49-F238E27FC236}">
                      <a16:creationId xmlns:a16="http://schemas.microsoft.com/office/drawing/2014/main" id="{FE32B088-5162-40E6-9BD4-F897A33C0709}"/>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con angoli arrotondati 39">
                  <a:extLst>
                    <a:ext uri="{FF2B5EF4-FFF2-40B4-BE49-F238E27FC236}">
                      <a16:creationId xmlns:a16="http://schemas.microsoft.com/office/drawing/2014/main" id="{E0285C7D-0C94-4A81-8D68-3108B0C16ED7}"/>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a:extLst>
                    <a:ext uri="{FF2B5EF4-FFF2-40B4-BE49-F238E27FC236}">
                      <a16:creationId xmlns:a16="http://schemas.microsoft.com/office/drawing/2014/main" id="{131C002E-D5ED-42CE-BCBA-266C984EBE3B}"/>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5" name="Rettangolo 44">
                <a:extLst>
                  <a:ext uri="{FF2B5EF4-FFF2-40B4-BE49-F238E27FC236}">
                    <a16:creationId xmlns:a16="http://schemas.microsoft.com/office/drawing/2014/main" id="{1F901E23-0A4B-4E09-BA4C-D902A183E294}"/>
                  </a:ext>
                </a:extLst>
              </p:cNvPr>
              <p:cNvSpPr/>
              <p:nvPr/>
            </p:nvSpPr>
            <p:spPr>
              <a:xfrm>
                <a:off x="5569496" y="3419317"/>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DB3D0ADE-3B62-406C-8D13-ACF931B6CD72}"/>
                  </a:ext>
                </a:extLst>
              </p:cNvPr>
              <p:cNvSpPr/>
              <p:nvPr/>
            </p:nvSpPr>
            <p:spPr>
              <a:xfrm>
                <a:off x="6743104" y="3429000"/>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240BAF21-89F5-4E49-A51A-0862C9DB934E}"/>
                  </a:ext>
                </a:extLst>
              </p:cNvPr>
              <p:cNvSpPr/>
              <p:nvPr/>
            </p:nvSpPr>
            <p:spPr>
              <a:xfrm>
                <a:off x="8027237" y="3427682"/>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8" name="Rettangolo 57">
              <a:extLst>
                <a:ext uri="{FF2B5EF4-FFF2-40B4-BE49-F238E27FC236}">
                  <a16:creationId xmlns:a16="http://schemas.microsoft.com/office/drawing/2014/main" id="{83D3E40B-ADF8-47A2-B21D-EDD1C3685C49}"/>
                </a:ext>
              </a:extLst>
            </p:cNvPr>
            <p:cNvSpPr/>
            <p:nvPr/>
          </p:nvSpPr>
          <p:spPr>
            <a:xfrm>
              <a:off x="6804456" y="3238463"/>
              <a:ext cx="799796" cy="44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27796ED-C943-492D-BB10-D0AD4EC55AEF}"/>
                </a:ext>
              </a:extLst>
            </p:cNvPr>
            <p:cNvSpPr/>
            <p:nvPr/>
          </p:nvSpPr>
          <p:spPr>
            <a:xfrm rot="19341856">
              <a:off x="6985455" y="2840422"/>
              <a:ext cx="133299" cy="51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A6C86C4C-D8AC-4E2B-BB62-AAA018901F6A}"/>
                </a:ext>
              </a:extLst>
            </p:cNvPr>
            <p:cNvSpPr/>
            <p:nvPr/>
          </p:nvSpPr>
          <p:spPr>
            <a:xfrm rot="6459970" flipH="1">
              <a:off x="6643550" y="2594559"/>
              <a:ext cx="107957" cy="48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B1BA1562-F9A2-4B53-A9B9-314305158508}"/>
                </a:ext>
              </a:extLst>
            </p:cNvPr>
            <p:cNvSpPr/>
            <p:nvPr/>
          </p:nvSpPr>
          <p:spPr>
            <a:xfrm>
              <a:off x="5749852" y="3730917"/>
              <a:ext cx="3184760" cy="902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928160D6-726A-4522-A8FB-DBC4CE37276D}"/>
                </a:ext>
              </a:extLst>
            </p:cNvPr>
            <p:cNvSpPr/>
            <p:nvPr/>
          </p:nvSpPr>
          <p:spPr>
            <a:xfrm rot="16200000">
              <a:off x="5624284" y="3371613"/>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29EB632B-C066-4B1E-83CD-FD2750C57D3D}"/>
                </a:ext>
              </a:extLst>
            </p:cNvPr>
            <p:cNvSpPr/>
            <p:nvPr/>
          </p:nvSpPr>
          <p:spPr>
            <a:xfrm rot="16200000">
              <a:off x="8561491" y="3392541"/>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9" name="Gruppo 68">
            <a:extLst>
              <a:ext uri="{FF2B5EF4-FFF2-40B4-BE49-F238E27FC236}">
                <a16:creationId xmlns:a16="http://schemas.microsoft.com/office/drawing/2014/main" id="{F3550283-5266-4F72-9529-43118EDB0122}"/>
              </a:ext>
            </a:extLst>
          </p:cNvPr>
          <p:cNvGrpSpPr/>
          <p:nvPr/>
        </p:nvGrpSpPr>
        <p:grpSpPr>
          <a:xfrm>
            <a:off x="3071143" y="2640340"/>
            <a:ext cx="288032" cy="288032"/>
            <a:chOff x="3131840" y="1772816"/>
            <a:chExt cx="576064" cy="504056"/>
          </a:xfrm>
        </p:grpSpPr>
        <p:sp>
          <p:nvSpPr>
            <p:cNvPr id="70" name="Rettangolo 69">
              <a:extLst>
                <a:ext uri="{FF2B5EF4-FFF2-40B4-BE49-F238E27FC236}">
                  <a16:creationId xmlns:a16="http://schemas.microsoft.com/office/drawing/2014/main" id="{09998733-DF14-4B11-808F-EBA71F43A006}"/>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a:extLst>
                <a:ext uri="{FF2B5EF4-FFF2-40B4-BE49-F238E27FC236}">
                  <a16:creationId xmlns:a16="http://schemas.microsoft.com/office/drawing/2014/main" id="{EC0BC612-DBAF-44FE-ABCA-5AEDE121DD91}"/>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2" name="Gruppo 71">
            <a:extLst>
              <a:ext uri="{FF2B5EF4-FFF2-40B4-BE49-F238E27FC236}">
                <a16:creationId xmlns:a16="http://schemas.microsoft.com/office/drawing/2014/main" id="{D2689C9C-415B-4FAF-9983-328D25C85E2C}"/>
              </a:ext>
            </a:extLst>
          </p:cNvPr>
          <p:cNvGrpSpPr/>
          <p:nvPr/>
        </p:nvGrpSpPr>
        <p:grpSpPr>
          <a:xfrm>
            <a:off x="7121955" y="2633809"/>
            <a:ext cx="288032" cy="288032"/>
            <a:chOff x="3131840" y="1772816"/>
            <a:chExt cx="576064" cy="504056"/>
          </a:xfrm>
        </p:grpSpPr>
        <p:sp>
          <p:nvSpPr>
            <p:cNvPr id="73" name="Rettangolo 72">
              <a:extLst>
                <a:ext uri="{FF2B5EF4-FFF2-40B4-BE49-F238E27FC236}">
                  <a16:creationId xmlns:a16="http://schemas.microsoft.com/office/drawing/2014/main" id="{0EBD4D8D-9E3E-4978-AB35-A0244A466727}"/>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73">
              <a:extLst>
                <a:ext uri="{FF2B5EF4-FFF2-40B4-BE49-F238E27FC236}">
                  <a16:creationId xmlns:a16="http://schemas.microsoft.com/office/drawing/2014/main" id="{35DA486C-EBB3-4FD1-A889-0CA3ED00D925}"/>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990688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Horizontal Applications: examples</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761577" y="3845912"/>
            <a:ext cx="8382423" cy="2585323"/>
          </a:xfrm>
          <a:prstGeom prst="rect">
            <a:avLst/>
          </a:prstGeom>
        </p:spPr>
        <p:txBody>
          <a:bodyPr wrap="non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1 warning zone: 1 output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2 SWITCHING BETWEEN ZONE SETS ( 2 inputs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marL="342900" lvl="0" indent="-342900" eaLnBrk="1" fontAlgn="auto" hangingPunct="1">
              <a:spcBef>
                <a:spcPts val="0"/>
              </a:spcBef>
              <a:spcAft>
                <a:spcPts val="0"/>
              </a:spcAft>
              <a:buAutoNum type="arabicParenR"/>
              <a:defRPr/>
            </a:pPr>
            <a:r>
              <a:rPr lang="en-US" sz="1800" dirty="0">
                <a:solidFill>
                  <a:prstClr val="black"/>
                </a:solidFill>
                <a:latin typeface="Lucida Sans" panose="020B0602030504020204" pitchFamily="34" charset="0"/>
              </a:rPr>
              <a:t>Restart (1 input) + Reset by wiring ( 1 input )</a:t>
            </a:r>
          </a:p>
          <a:p>
            <a:pPr marL="342900" lvl="0" indent="-342900" eaLnBrk="1" fontAlgn="auto" hangingPunct="1">
              <a:spcBef>
                <a:spcPts val="0"/>
              </a:spcBef>
              <a:spcAft>
                <a:spcPts val="0"/>
              </a:spcAft>
              <a:buAutoNum type="arabicParenR"/>
              <a:defRPr/>
            </a:pPr>
            <a:r>
              <a:rPr lang="en-US" sz="1800" dirty="0">
                <a:solidFill>
                  <a:prstClr val="black"/>
                </a:solidFill>
                <a:latin typeface="Lucida Sans" panose="020B0602030504020204" pitchFamily="34" charset="0"/>
              </a:rPr>
              <a:t>Restart (1 input) + Clean Window Alarm/Generic Alarm (1 output)</a:t>
            </a:r>
          </a:p>
          <a:p>
            <a:pPr marL="342900" lvl="0" indent="-342900" eaLnBrk="1" fontAlgn="auto" hangingPunct="1">
              <a:spcBef>
                <a:spcPts val="0"/>
              </a:spcBef>
              <a:spcAft>
                <a:spcPts val="0"/>
              </a:spcAft>
              <a:buAutoNum type="arabicParenR"/>
              <a:defRPr/>
            </a:pPr>
            <a:r>
              <a:rPr lang="en-US" sz="1800" dirty="0" err="1">
                <a:solidFill>
                  <a:prstClr val="black"/>
                </a:solidFill>
                <a:latin typeface="Lucida Sans" panose="020B0602030504020204" pitchFamily="34" charset="0"/>
              </a:rPr>
              <a:t>Restart&amp;Reset</a:t>
            </a:r>
            <a:r>
              <a:rPr lang="en-US" sz="1800" dirty="0">
                <a:solidFill>
                  <a:prstClr val="black"/>
                </a:solidFill>
                <a:latin typeface="Lucida Sans" panose="020B0602030504020204" pitchFamily="34" charset="0"/>
              </a:rPr>
              <a:t> ( input) + Clean Window Alarm/Generic Alarm (1 output)</a:t>
            </a:r>
          </a:p>
        </p:txBody>
      </p:sp>
      <p:graphicFrame>
        <p:nvGraphicFramePr>
          <p:cNvPr id="53" name="Tabella 52">
            <a:extLst>
              <a:ext uri="{FF2B5EF4-FFF2-40B4-BE49-F238E27FC236}">
                <a16:creationId xmlns:a16="http://schemas.microsoft.com/office/drawing/2014/main" id="{38ACCEC8-F351-4982-AA7A-47A45CBD17A9}"/>
              </a:ext>
            </a:extLst>
          </p:cNvPr>
          <p:cNvGraphicFramePr>
            <a:graphicFrameLocks noGrp="1"/>
          </p:cNvGraphicFramePr>
          <p:nvPr>
            <p:extLst/>
          </p:nvPr>
        </p:nvGraphicFramePr>
        <p:xfrm>
          <a:off x="7346991" y="604336"/>
          <a:ext cx="1507562" cy="1424108"/>
        </p:xfrm>
        <a:graphic>
          <a:graphicData uri="http://schemas.openxmlformats.org/drawingml/2006/table">
            <a:tbl>
              <a:tblPr firstRow="1" bandRow="1">
                <a:tableStyleId>{68D230F3-CF80-4859-8CE7-A43EE81993B5}</a:tableStyleId>
              </a:tblPr>
              <a:tblGrid>
                <a:gridCol w="753781">
                  <a:extLst>
                    <a:ext uri="{9D8B030D-6E8A-4147-A177-3AD203B41FA5}">
                      <a16:colId xmlns:a16="http://schemas.microsoft.com/office/drawing/2014/main" val="875132974"/>
                    </a:ext>
                  </a:extLst>
                </a:gridCol>
                <a:gridCol w="753781">
                  <a:extLst>
                    <a:ext uri="{9D8B030D-6E8A-4147-A177-3AD203B41FA5}">
                      <a16:colId xmlns:a16="http://schemas.microsoft.com/office/drawing/2014/main" val="2009968045"/>
                    </a:ext>
                  </a:extLst>
                </a:gridCol>
              </a:tblGrid>
              <a:tr h="509708">
                <a:tc>
                  <a:txBody>
                    <a:bodyPr/>
                    <a:lstStyle/>
                    <a:p>
                      <a:endParaRPr lang="it-IT" sz="1400" dirty="0"/>
                    </a:p>
                  </a:txBody>
                  <a:tcPr/>
                </a:tc>
                <a:tc>
                  <a:txBody>
                    <a:bodyPr/>
                    <a:lstStyle/>
                    <a:p>
                      <a:r>
                        <a:rPr lang="en-US" sz="1400" dirty="0"/>
                        <a:t>SLS-M5</a:t>
                      </a:r>
                      <a:endParaRPr lang="it-IT" sz="1400" dirty="0"/>
                    </a:p>
                  </a:txBody>
                  <a:tcPr/>
                </a:tc>
                <a:extLst>
                  <a:ext uri="{0D108BD9-81ED-4DB2-BD59-A6C34878D82A}">
                    <a16:rowId xmlns:a16="http://schemas.microsoft.com/office/drawing/2014/main" val="3780010936"/>
                  </a:ext>
                </a:extLst>
              </a:tr>
              <a:tr h="295307">
                <a:tc>
                  <a:txBody>
                    <a:bodyPr/>
                    <a:lstStyle/>
                    <a:p>
                      <a:r>
                        <a:rPr lang="en-US" sz="1400" dirty="0"/>
                        <a:t>OSSD</a:t>
                      </a:r>
                      <a:endParaRPr lang="it-IT" sz="1400" dirty="0"/>
                    </a:p>
                  </a:txBody>
                  <a:tcPr/>
                </a:tc>
                <a:tc>
                  <a:txBody>
                    <a:bodyPr/>
                    <a:lstStyle/>
                    <a:p>
                      <a:r>
                        <a:rPr lang="en-US" sz="1400" dirty="0"/>
                        <a:t>1 x 2</a:t>
                      </a:r>
                      <a:endParaRPr lang="it-IT" sz="1400" dirty="0"/>
                    </a:p>
                  </a:txBody>
                  <a:tcPr/>
                </a:tc>
                <a:extLst>
                  <a:ext uri="{0D108BD9-81ED-4DB2-BD59-A6C34878D82A}">
                    <a16:rowId xmlns:a16="http://schemas.microsoft.com/office/drawing/2014/main" val="182382089"/>
                  </a:ext>
                </a:extLst>
              </a:tr>
              <a:tr h="295307">
                <a:tc>
                  <a:txBody>
                    <a:bodyPr/>
                    <a:lstStyle/>
                    <a:p>
                      <a:r>
                        <a:rPr lang="en-US" sz="1400" dirty="0"/>
                        <a:t>IN</a:t>
                      </a:r>
                      <a:endParaRPr lang="it-IT" sz="1400" dirty="0"/>
                    </a:p>
                  </a:txBody>
                  <a:tcPr/>
                </a:tc>
                <a:tc>
                  <a:txBody>
                    <a:bodyPr/>
                    <a:lstStyle/>
                    <a:p>
                      <a:r>
                        <a:rPr lang="en-US" sz="1400" dirty="0"/>
                        <a:t>1</a:t>
                      </a:r>
                      <a:endParaRPr lang="it-IT" sz="1400" dirty="0"/>
                    </a:p>
                  </a:txBody>
                  <a:tcPr/>
                </a:tc>
                <a:extLst>
                  <a:ext uri="{0D108BD9-81ED-4DB2-BD59-A6C34878D82A}">
                    <a16:rowId xmlns:a16="http://schemas.microsoft.com/office/drawing/2014/main" val="2057089398"/>
                  </a:ext>
                </a:extLst>
              </a:tr>
              <a:tr h="295307">
                <a:tc>
                  <a:txBody>
                    <a:bodyPr/>
                    <a:lstStyle/>
                    <a:p>
                      <a:r>
                        <a:rPr lang="en-US" sz="1400" dirty="0"/>
                        <a:t>IN/OUT</a:t>
                      </a:r>
                      <a:endParaRPr lang="it-IT" sz="1400" dirty="0"/>
                    </a:p>
                  </a:txBody>
                  <a:tcPr/>
                </a:tc>
                <a:tc>
                  <a:txBody>
                    <a:bodyPr/>
                    <a:lstStyle/>
                    <a:p>
                      <a:r>
                        <a:rPr lang="en-US" sz="1400" dirty="0"/>
                        <a:t>4</a:t>
                      </a:r>
                      <a:endParaRPr lang="it-IT" sz="1400" dirty="0"/>
                    </a:p>
                  </a:txBody>
                  <a:tcPr/>
                </a:tc>
                <a:extLst>
                  <a:ext uri="{0D108BD9-81ED-4DB2-BD59-A6C34878D82A}">
                    <a16:rowId xmlns:a16="http://schemas.microsoft.com/office/drawing/2014/main" val="2993759989"/>
                  </a:ext>
                </a:extLst>
              </a:tr>
            </a:tbl>
          </a:graphicData>
        </a:graphic>
      </p:graphicFrame>
      <p:sp>
        <p:nvSpPr>
          <p:cNvPr id="54" name="Freccia a destra 53">
            <a:extLst>
              <a:ext uri="{FF2B5EF4-FFF2-40B4-BE49-F238E27FC236}">
                <a16:creationId xmlns:a16="http://schemas.microsoft.com/office/drawing/2014/main" id="{B6E94E01-133B-45E4-96A0-41AB642C6512}"/>
              </a:ext>
            </a:extLst>
          </p:cNvPr>
          <p:cNvSpPr/>
          <p:nvPr/>
        </p:nvSpPr>
        <p:spPr>
          <a:xfrm>
            <a:off x="4646185" y="1802966"/>
            <a:ext cx="669371" cy="250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Freccia a destra 54">
            <a:extLst>
              <a:ext uri="{FF2B5EF4-FFF2-40B4-BE49-F238E27FC236}">
                <a16:creationId xmlns:a16="http://schemas.microsoft.com/office/drawing/2014/main" id="{4AC30974-92A2-4CC6-A70F-176F951BFF94}"/>
              </a:ext>
            </a:extLst>
          </p:cNvPr>
          <p:cNvSpPr/>
          <p:nvPr/>
        </p:nvSpPr>
        <p:spPr>
          <a:xfrm rot="10800000">
            <a:off x="4598339" y="2073333"/>
            <a:ext cx="669371" cy="250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56" name="Gruppo 55">
            <a:extLst>
              <a:ext uri="{FF2B5EF4-FFF2-40B4-BE49-F238E27FC236}">
                <a16:creationId xmlns:a16="http://schemas.microsoft.com/office/drawing/2014/main" id="{9FA48D0A-202A-4237-B1E3-B109AEA3FCF9}"/>
              </a:ext>
            </a:extLst>
          </p:cNvPr>
          <p:cNvGrpSpPr/>
          <p:nvPr/>
        </p:nvGrpSpPr>
        <p:grpSpPr>
          <a:xfrm>
            <a:off x="1433215" y="1387269"/>
            <a:ext cx="3129012" cy="1730205"/>
            <a:chOff x="2881989" y="1802194"/>
            <a:chExt cx="3528392" cy="1815560"/>
          </a:xfrm>
        </p:grpSpPr>
        <p:sp>
          <p:nvSpPr>
            <p:cNvPr id="57" name="Rettangolo 56">
              <a:extLst>
                <a:ext uri="{FF2B5EF4-FFF2-40B4-BE49-F238E27FC236}">
                  <a16:creationId xmlns:a16="http://schemas.microsoft.com/office/drawing/2014/main" id="{AAD91768-96F4-4BA7-993F-1F71F852B5C2}"/>
                </a:ext>
              </a:extLst>
            </p:cNvPr>
            <p:cNvSpPr/>
            <p:nvPr/>
          </p:nvSpPr>
          <p:spPr>
            <a:xfrm>
              <a:off x="2881989" y="3276536"/>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A1692708-28AE-4422-9349-DB1D3D672551}"/>
                </a:ext>
              </a:extLst>
            </p:cNvPr>
            <p:cNvSpPr/>
            <p:nvPr/>
          </p:nvSpPr>
          <p:spPr>
            <a:xfrm>
              <a:off x="4572000" y="1802194"/>
              <a:ext cx="1550349" cy="14484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834616-A9C9-469A-985C-276EBE091364}"/>
                </a:ext>
              </a:extLst>
            </p:cNvPr>
            <p:cNvSpPr/>
            <p:nvPr/>
          </p:nvSpPr>
          <p:spPr>
            <a:xfrm>
              <a:off x="4572000" y="221444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0" name="Rettangolo 59">
            <a:extLst>
              <a:ext uri="{FF2B5EF4-FFF2-40B4-BE49-F238E27FC236}">
                <a16:creationId xmlns:a16="http://schemas.microsoft.com/office/drawing/2014/main" id="{CEFC5464-0DFC-41AD-B060-343CB117E7CB}"/>
              </a:ext>
            </a:extLst>
          </p:cNvPr>
          <p:cNvSpPr/>
          <p:nvPr/>
        </p:nvSpPr>
        <p:spPr>
          <a:xfrm>
            <a:off x="3573831" y="2818241"/>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1" name="Gruppo 60">
            <a:extLst>
              <a:ext uri="{FF2B5EF4-FFF2-40B4-BE49-F238E27FC236}">
                <a16:creationId xmlns:a16="http://schemas.microsoft.com/office/drawing/2014/main" id="{493DEFA8-D66E-4456-B138-CFEB1C62D9CC}"/>
              </a:ext>
            </a:extLst>
          </p:cNvPr>
          <p:cNvGrpSpPr/>
          <p:nvPr/>
        </p:nvGrpSpPr>
        <p:grpSpPr>
          <a:xfrm>
            <a:off x="1734425" y="2344794"/>
            <a:ext cx="472705" cy="412485"/>
            <a:chOff x="832350" y="2348094"/>
            <a:chExt cx="533040" cy="432834"/>
          </a:xfrm>
        </p:grpSpPr>
        <p:sp>
          <p:nvSpPr>
            <p:cNvPr id="62" name="Rettangolo con angoli arrotondati 61">
              <a:extLst>
                <a:ext uri="{FF2B5EF4-FFF2-40B4-BE49-F238E27FC236}">
                  <a16:creationId xmlns:a16="http://schemas.microsoft.com/office/drawing/2014/main" id="{F8F18D1B-8D08-4D55-B2A7-1929E0AB7B57}"/>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62">
              <a:extLst>
                <a:ext uri="{FF2B5EF4-FFF2-40B4-BE49-F238E27FC236}">
                  <a16:creationId xmlns:a16="http://schemas.microsoft.com/office/drawing/2014/main" id="{45E326A5-E57E-48E5-AF84-44FD5A40E68A}"/>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con angoli arrotondati 63">
              <a:extLst>
                <a:ext uri="{FF2B5EF4-FFF2-40B4-BE49-F238E27FC236}">
                  <a16:creationId xmlns:a16="http://schemas.microsoft.com/office/drawing/2014/main" id="{43B7CCD1-D366-4463-8924-11535222EC58}"/>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a:extLst>
                <a:ext uri="{FF2B5EF4-FFF2-40B4-BE49-F238E27FC236}">
                  <a16:creationId xmlns:a16="http://schemas.microsoft.com/office/drawing/2014/main" id="{8D7018A8-495F-48BF-A406-759F335BEB08}"/>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6" name="Rettangolo 65">
            <a:extLst>
              <a:ext uri="{FF2B5EF4-FFF2-40B4-BE49-F238E27FC236}">
                <a16:creationId xmlns:a16="http://schemas.microsoft.com/office/drawing/2014/main" id="{B6B35023-6743-4F51-ABBB-38356CE98D63}"/>
              </a:ext>
            </a:extLst>
          </p:cNvPr>
          <p:cNvSpPr/>
          <p:nvPr/>
        </p:nvSpPr>
        <p:spPr>
          <a:xfrm>
            <a:off x="1622590" y="2808774"/>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C730DD48-381B-4757-8971-8B96CF0EDE56}"/>
              </a:ext>
            </a:extLst>
          </p:cNvPr>
          <p:cNvSpPr/>
          <p:nvPr/>
        </p:nvSpPr>
        <p:spPr>
          <a:xfrm>
            <a:off x="2670668" y="2818241"/>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A46502B2-83B3-4944-8D01-476241B131E8}"/>
              </a:ext>
            </a:extLst>
          </p:cNvPr>
          <p:cNvSpPr/>
          <p:nvPr/>
        </p:nvSpPr>
        <p:spPr>
          <a:xfrm>
            <a:off x="1376804" y="3611161"/>
            <a:ext cx="3184760" cy="902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9" name="Gruppo 68">
            <a:extLst>
              <a:ext uri="{FF2B5EF4-FFF2-40B4-BE49-F238E27FC236}">
                <a16:creationId xmlns:a16="http://schemas.microsoft.com/office/drawing/2014/main" id="{24A63C92-3D6E-435C-94B0-D3983EAEC59A}"/>
              </a:ext>
            </a:extLst>
          </p:cNvPr>
          <p:cNvGrpSpPr/>
          <p:nvPr/>
        </p:nvGrpSpPr>
        <p:grpSpPr>
          <a:xfrm>
            <a:off x="5487464" y="1449377"/>
            <a:ext cx="3121396" cy="1656448"/>
            <a:chOff x="5292080" y="1911257"/>
            <a:chExt cx="3528392" cy="1790644"/>
          </a:xfrm>
        </p:grpSpPr>
        <p:sp>
          <p:nvSpPr>
            <p:cNvPr id="70" name="Rettangolo 69">
              <a:extLst>
                <a:ext uri="{FF2B5EF4-FFF2-40B4-BE49-F238E27FC236}">
                  <a16:creationId xmlns:a16="http://schemas.microsoft.com/office/drawing/2014/main" id="{3216142F-0F0B-43D6-A31F-749941FB0D68}"/>
                </a:ext>
              </a:extLst>
            </p:cNvPr>
            <p:cNvSpPr/>
            <p:nvPr/>
          </p:nvSpPr>
          <p:spPr>
            <a:xfrm>
              <a:off x="5450203" y="1911257"/>
              <a:ext cx="1550349" cy="14484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BBCA1C66-A45A-432C-BB0A-21B46BF7A424}"/>
                </a:ext>
              </a:extLst>
            </p:cNvPr>
            <p:cNvSpPr/>
            <p:nvPr/>
          </p:nvSpPr>
          <p:spPr>
            <a:xfrm>
              <a:off x="5692016" y="231055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a:t>
              </a:r>
              <a:endParaRPr lang="it-IT" dirty="0"/>
            </a:p>
          </p:txBody>
        </p:sp>
        <p:sp>
          <p:nvSpPr>
            <p:cNvPr id="72" name="Rettangolo 71">
              <a:extLst>
                <a:ext uri="{FF2B5EF4-FFF2-40B4-BE49-F238E27FC236}">
                  <a16:creationId xmlns:a16="http://schemas.microsoft.com/office/drawing/2014/main" id="{263FBF4C-1049-4064-BC05-E6F69DE6480D}"/>
                </a:ext>
              </a:extLst>
            </p:cNvPr>
            <p:cNvSpPr/>
            <p:nvPr/>
          </p:nvSpPr>
          <p:spPr>
            <a:xfrm>
              <a:off x="5292080" y="3360683"/>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3" name="Gruppo 72">
              <a:extLst>
                <a:ext uri="{FF2B5EF4-FFF2-40B4-BE49-F238E27FC236}">
                  <a16:creationId xmlns:a16="http://schemas.microsoft.com/office/drawing/2014/main" id="{CCFDAE27-C85C-4829-8A98-09415083DCE3}"/>
                </a:ext>
              </a:extLst>
            </p:cNvPr>
            <p:cNvGrpSpPr/>
            <p:nvPr/>
          </p:nvGrpSpPr>
          <p:grpSpPr>
            <a:xfrm>
              <a:off x="7861511" y="2925865"/>
              <a:ext cx="533040" cy="432834"/>
              <a:chOff x="832350" y="2348094"/>
              <a:chExt cx="533040" cy="432834"/>
            </a:xfrm>
          </p:grpSpPr>
          <p:sp>
            <p:nvSpPr>
              <p:cNvPr id="77" name="Rettangolo con angoli arrotondati 76">
                <a:extLst>
                  <a:ext uri="{FF2B5EF4-FFF2-40B4-BE49-F238E27FC236}">
                    <a16:creationId xmlns:a16="http://schemas.microsoft.com/office/drawing/2014/main" id="{BA6B3E1C-E8D4-411E-B574-3B5026FF019B}"/>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77">
                <a:extLst>
                  <a:ext uri="{FF2B5EF4-FFF2-40B4-BE49-F238E27FC236}">
                    <a16:creationId xmlns:a16="http://schemas.microsoft.com/office/drawing/2014/main" id="{7FE62F44-0635-486F-936A-9FA5A68315DB}"/>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con angoli arrotondati 78">
                <a:extLst>
                  <a:ext uri="{FF2B5EF4-FFF2-40B4-BE49-F238E27FC236}">
                    <a16:creationId xmlns:a16="http://schemas.microsoft.com/office/drawing/2014/main" id="{F2BA9392-AC20-452D-9CAA-84C5A29B0AF2}"/>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79">
                <a:extLst>
                  <a:ext uri="{FF2B5EF4-FFF2-40B4-BE49-F238E27FC236}">
                    <a16:creationId xmlns:a16="http://schemas.microsoft.com/office/drawing/2014/main" id="{828F8135-EFC3-4A02-BE0F-764F1576AE9B}"/>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4" name="Rettangolo 73">
              <a:extLst>
                <a:ext uri="{FF2B5EF4-FFF2-40B4-BE49-F238E27FC236}">
                  <a16:creationId xmlns:a16="http://schemas.microsoft.com/office/drawing/2014/main" id="{FBCE867E-565E-4839-9E19-268FB19BFD50}"/>
                </a:ext>
              </a:extLst>
            </p:cNvPr>
            <p:cNvSpPr/>
            <p:nvPr/>
          </p:nvSpPr>
          <p:spPr>
            <a:xfrm>
              <a:off x="5569496" y="3419317"/>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Rettangolo 74">
              <a:extLst>
                <a:ext uri="{FF2B5EF4-FFF2-40B4-BE49-F238E27FC236}">
                  <a16:creationId xmlns:a16="http://schemas.microsoft.com/office/drawing/2014/main" id="{25A61B3D-7355-4857-ABD2-1774827C8752}"/>
                </a:ext>
              </a:extLst>
            </p:cNvPr>
            <p:cNvSpPr/>
            <p:nvPr/>
          </p:nvSpPr>
          <p:spPr>
            <a:xfrm>
              <a:off x="6743104" y="3429000"/>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75">
              <a:extLst>
                <a:ext uri="{FF2B5EF4-FFF2-40B4-BE49-F238E27FC236}">
                  <a16:creationId xmlns:a16="http://schemas.microsoft.com/office/drawing/2014/main" id="{71BEA83B-B425-423F-80D3-CB6D43223340}"/>
                </a:ext>
              </a:extLst>
            </p:cNvPr>
            <p:cNvSpPr/>
            <p:nvPr/>
          </p:nvSpPr>
          <p:spPr>
            <a:xfrm>
              <a:off x="8027237" y="3427682"/>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1" name="Rettangolo 80">
            <a:extLst>
              <a:ext uri="{FF2B5EF4-FFF2-40B4-BE49-F238E27FC236}">
                <a16:creationId xmlns:a16="http://schemas.microsoft.com/office/drawing/2014/main" id="{B4224FB0-F639-47E7-A4A6-BFA9EE1589BB}"/>
              </a:ext>
            </a:extLst>
          </p:cNvPr>
          <p:cNvSpPr/>
          <p:nvPr/>
        </p:nvSpPr>
        <p:spPr>
          <a:xfrm>
            <a:off x="2515254" y="3137904"/>
            <a:ext cx="799796" cy="44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Rettangolo 81">
            <a:extLst>
              <a:ext uri="{FF2B5EF4-FFF2-40B4-BE49-F238E27FC236}">
                <a16:creationId xmlns:a16="http://schemas.microsoft.com/office/drawing/2014/main" id="{A5C289FA-F06B-459B-8D5A-0AF48FA8EED6}"/>
              </a:ext>
            </a:extLst>
          </p:cNvPr>
          <p:cNvSpPr/>
          <p:nvPr/>
        </p:nvSpPr>
        <p:spPr>
          <a:xfrm rot="2003680">
            <a:off x="2881374" y="2806103"/>
            <a:ext cx="133299" cy="51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Rettangolo 82">
            <a:extLst>
              <a:ext uri="{FF2B5EF4-FFF2-40B4-BE49-F238E27FC236}">
                <a16:creationId xmlns:a16="http://schemas.microsoft.com/office/drawing/2014/main" id="{B0EA5480-A374-4C54-ABC0-5EAE5B91B273}"/>
              </a:ext>
            </a:extLst>
          </p:cNvPr>
          <p:cNvSpPr/>
          <p:nvPr/>
        </p:nvSpPr>
        <p:spPr>
          <a:xfrm rot="4728762" flipH="1">
            <a:off x="3186927" y="2561728"/>
            <a:ext cx="115171" cy="48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a:extLst>
              <a:ext uri="{FF2B5EF4-FFF2-40B4-BE49-F238E27FC236}">
                <a16:creationId xmlns:a16="http://schemas.microsoft.com/office/drawing/2014/main" id="{BEB0E2B0-D6FF-411D-B759-A0EE78FAB7AE}"/>
              </a:ext>
            </a:extLst>
          </p:cNvPr>
          <p:cNvSpPr/>
          <p:nvPr/>
        </p:nvSpPr>
        <p:spPr>
          <a:xfrm>
            <a:off x="6518601" y="3100413"/>
            <a:ext cx="799796" cy="44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Rettangolo 84">
            <a:extLst>
              <a:ext uri="{FF2B5EF4-FFF2-40B4-BE49-F238E27FC236}">
                <a16:creationId xmlns:a16="http://schemas.microsoft.com/office/drawing/2014/main" id="{897F3200-65F5-478F-99D4-20B445B695BB}"/>
              </a:ext>
            </a:extLst>
          </p:cNvPr>
          <p:cNvSpPr/>
          <p:nvPr/>
        </p:nvSpPr>
        <p:spPr>
          <a:xfrm rot="19341856">
            <a:off x="6699600" y="2702372"/>
            <a:ext cx="133299" cy="51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Rettangolo 85">
            <a:extLst>
              <a:ext uri="{FF2B5EF4-FFF2-40B4-BE49-F238E27FC236}">
                <a16:creationId xmlns:a16="http://schemas.microsoft.com/office/drawing/2014/main" id="{D5224049-579F-46A1-A9F8-A424A8F5D986}"/>
              </a:ext>
            </a:extLst>
          </p:cNvPr>
          <p:cNvSpPr/>
          <p:nvPr/>
        </p:nvSpPr>
        <p:spPr>
          <a:xfrm rot="6459970" flipH="1">
            <a:off x="6357695" y="2456509"/>
            <a:ext cx="107957" cy="48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Rettangolo 86">
            <a:extLst>
              <a:ext uri="{FF2B5EF4-FFF2-40B4-BE49-F238E27FC236}">
                <a16:creationId xmlns:a16="http://schemas.microsoft.com/office/drawing/2014/main" id="{8ACCC600-04F3-45D2-BD61-2E19C6F48B56}"/>
              </a:ext>
            </a:extLst>
          </p:cNvPr>
          <p:cNvSpPr/>
          <p:nvPr/>
        </p:nvSpPr>
        <p:spPr>
          <a:xfrm rot="16200000">
            <a:off x="1251236" y="3251857"/>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Rettangolo 87">
            <a:extLst>
              <a:ext uri="{FF2B5EF4-FFF2-40B4-BE49-F238E27FC236}">
                <a16:creationId xmlns:a16="http://schemas.microsoft.com/office/drawing/2014/main" id="{8E20C573-2E14-49D7-975A-7AB6CA74D187}"/>
              </a:ext>
            </a:extLst>
          </p:cNvPr>
          <p:cNvSpPr/>
          <p:nvPr/>
        </p:nvSpPr>
        <p:spPr>
          <a:xfrm rot="16200000">
            <a:off x="4188443" y="3272785"/>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Rettangolo 88">
            <a:extLst>
              <a:ext uri="{FF2B5EF4-FFF2-40B4-BE49-F238E27FC236}">
                <a16:creationId xmlns:a16="http://schemas.microsoft.com/office/drawing/2014/main" id="{7ADD9C79-AE99-4E0A-9625-78FA2FECE5B6}"/>
              </a:ext>
            </a:extLst>
          </p:cNvPr>
          <p:cNvSpPr/>
          <p:nvPr/>
        </p:nvSpPr>
        <p:spPr>
          <a:xfrm>
            <a:off x="5463997" y="3592867"/>
            <a:ext cx="3184760" cy="902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Rettangolo 89">
            <a:extLst>
              <a:ext uri="{FF2B5EF4-FFF2-40B4-BE49-F238E27FC236}">
                <a16:creationId xmlns:a16="http://schemas.microsoft.com/office/drawing/2014/main" id="{E6C35E3D-50FE-468A-A5BE-5B13DC440489}"/>
              </a:ext>
            </a:extLst>
          </p:cNvPr>
          <p:cNvSpPr/>
          <p:nvPr/>
        </p:nvSpPr>
        <p:spPr>
          <a:xfrm rot="16200000">
            <a:off x="5338429" y="3233563"/>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Rettangolo 90">
            <a:extLst>
              <a:ext uri="{FF2B5EF4-FFF2-40B4-BE49-F238E27FC236}">
                <a16:creationId xmlns:a16="http://schemas.microsoft.com/office/drawing/2014/main" id="{5443B124-9707-4D20-A419-152BE86B3280}"/>
              </a:ext>
            </a:extLst>
          </p:cNvPr>
          <p:cNvSpPr/>
          <p:nvPr/>
        </p:nvSpPr>
        <p:spPr>
          <a:xfrm rot="16200000">
            <a:off x="8275636" y="3254491"/>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2" name="Gruppo 91">
            <a:extLst>
              <a:ext uri="{FF2B5EF4-FFF2-40B4-BE49-F238E27FC236}">
                <a16:creationId xmlns:a16="http://schemas.microsoft.com/office/drawing/2014/main" id="{FC6CED2E-358B-438D-AA13-2DB62D9F543E}"/>
              </a:ext>
            </a:extLst>
          </p:cNvPr>
          <p:cNvGrpSpPr/>
          <p:nvPr/>
        </p:nvGrpSpPr>
        <p:grpSpPr>
          <a:xfrm>
            <a:off x="2795568" y="2482706"/>
            <a:ext cx="288032" cy="288032"/>
            <a:chOff x="3131840" y="1772816"/>
            <a:chExt cx="576064" cy="504056"/>
          </a:xfrm>
        </p:grpSpPr>
        <p:sp>
          <p:nvSpPr>
            <p:cNvPr id="93" name="Rettangolo 92">
              <a:extLst>
                <a:ext uri="{FF2B5EF4-FFF2-40B4-BE49-F238E27FC236}">
                  <a16:creationId xmlns:a16="http://schemas.microsoft.com/office/drawing/2014/main" id="{2DDF09FA-FF2D-4495-9B8E-003C3D587A90}"/>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Ovale 93">
              <a:extLst>
                <a:ext uri="{FF2B5EF4-FFF2-40B4-BE49-F238E27FC236}">
                  <a16:creationId xmlns:a16="http://schemas.microsoft.com/office/drawing/2014/main" id="{F731FA03-BFD5-4B24-BD48-356B5C7709F0}"/>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5" name="Gruppo 94">
            <a:extLst>
              <a:ext uri="{FF2B5EF4-FFF2-40B4-BE49-F238E27FC236}">
                <a16:creationId xmlns:a16="http://schemas.microsoft.com/office/drawing/2014/main" id="{D1B2D8F4-559B-4914-84D1-000142BA9067}"/>
              </a:ext>
            </a:extLst>
          </p:cNvPr>
          <p:cNvGrpSpPr/>
          <p:nvPr/>
        </p:nvGrpSpPr>
        <p:grpSpPr>
          <a:xfrm>
            <a:off x="6830842" y="2481152"/>
            <a:ext cx="288032" cy="288032"/>
            <a:chOff x="3131840" y="1772816"/>
            <a:chExt cx="576064" cy="504056"/>
          </a:xfrm>
        </p:grpSpPr>
        <p:sp>
          <p:nvSpPr>
            <p:cNvPr id="96" name="Rettangolo 95">
              <a:extLst>
                <a:ext uri="{FF2B5EF4-FFF2-40B4-BE49-F238E27FC236}">
                  <a16:creationId xmlns:a16="http://schemas.microsoft.com/office/drawing/2014/main" id="{68EB10A9-E8FA-4C75-A927-FE7A756333A3}"/>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Ovale 96">
              <a:extLst>
                <a:ext uri="{FF2B5EF4-FFF2-40B4-BE49-F238E27FC236}">
                  <a16:creationId xmlns:a16="http://schemas.microsoft.com/office/drawing/2014/main" id="{423582C5-C0EF-4749-8895-A16578D09794}"/>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0" name="Esplosione: 8 punte 49">
            <a:extLst>
              <a:ext uri="{FF2B5EF4-FFF2-40B4-BE49-F238E27FC236}">
                <a16:creationId xmlns:a16="http://schemas.microsoft.com/office/drawing/2014/main" id="{4470C71C-E9F1-4FAD-A599-3222628D63DF}"/>
              </a:ext>
            </a:extLst>
          </p:cNvPr>
          <p:cNvSpPr/>
          <p:nvPr/>
        </p:nvSpPr>
        <p:spPr>
          <a:xfrm>
            <a:off x="350268" y="1136507"/>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1987227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Horizontal Applications: examples</a:t>
            </a:r>
            <a:endParaRPr lang="it-IT" dirty="0"/>
          </a:p>
        </p:txBody>
      </p:sp>
      <p:graphicFrame>
        <p:nvGraphicFramePr>
          <p:cNvPr id="68" name="Tabella 67">
            <a:extLst>
              <a:ext uri="{FF2B5EF4-FFF2-40B4-BE49-F238E27FC236}">
                <a16:creationId xmlns:a16="http://schemas.microsoft.com/office/drawing/2014/main" id="{9A1A6C20-F2B0-4A9E-8CC1-95179CFA38D1}"/>
              </a:ext>
            </a:extLst>
          </p:cNvPr>
          <p:cNvGraphicFramePr>
            <a:graphicFrameLocks noGrp="1"/>
          </p:cNvGraphicFramePr>
          <p:nvPr>
            <p:extLst/>
          </p:nvPr>
        </p:nvGraphicFramePr>
        <p:xfrm>
          <a:off x="724131" y="892024"/>
          <a:ext cx="2016224" cy="1401016"/>
        </p:xfrm>
        <a:graphic>
          <a:graphicData uri="http://schemas.openxmlformats.org/drawingml/2006/table">
            <a:tbl>
              <a:tblPr firstRow="1" bandRow="1">
                <a:tableStyleId>{68D230F3-CF80-4859-8CE7-A43EE81993B5}</a:tableStyleId>
              </a:tblPr>
              <a:tblGrid>
                <a:gridCol w="1008112">
                  <a:extLst>
                    <a:ext uri="{9D8B030D-6E8A-4147-A177-3AD203B41FA5}">
                      <a16:colId xmlns:a16="http://schemas.microsoft.com/office/drawing/2014/main" val="875132974"/>
                    </a:ext>
                  </a:extLst>
                </a:gridCol>
                <a:gridCol w="1008112">
                  <a:extLst>
                    <a:ext uri="{9D8B030D-6E8A-4147-A177-3AD203B41FA5}">
                      <a16:colId xmlns:a16="http://schemas.microsoft.com/office/drawing/2014/main" val="2009968045"/>
                    </a:ext>
                  </a:extLst>
                </a:gridCol>
              </a:tblGrid>
              <a:tr h="649000">
                <a:tc>
                  <a:txBody>
                    <a:bodyPr/>
                    <a:lstStyle/>
                    <a:p>
                      <a:endParaRPr lang="it-IT" dirty="0"/>
                    </a:p>
                  </a:txBody>
                  <a:tcPr/>
                </a:tc>
                <a:tc>
                  <a:txBody>
                    <a:bodyPr/>
                    <a:lstStyle/>
                    <a:p>
                      <a:r>
                        <a:rPr lang="en-US" dirty="0"/>
                        <a:t>SLS-SA5</a:t>
                      </a:r>
                      <a:endParaRPr lang="it-IT" dirty="0"/>
                    </a:p>
                  </a:txBody>
                  <a:tcPr/>
                </a:tc>
                <a:extLst>
                  <a:ext uri="{0D108BD9-81ED-4DB2-BD59-A6C34878D82A}">
                    <a16:rowId xmlns:a16="http://schemas.microsoft.com/office/drawing/2014/main" val="3780010936"/>
                  </a:ext>
                </a:extLst>
              </a:tr>
              <a:tr h="376008">
                <a:tc>
                  <a:txBody>
                    <a:bodyPr/>
                    <a:lstStyle/>
                    <a:p>
                      <a:r>
                        <a:rPr lang="en-US" dirty="0"/>
                        <a:t>OSSD</a:t>
                      </a:r>
                      <a:endParaRPr lang="it-IT" dirty="0"/>
                    </a:p>
                  </a:txBody>
                  <a:tcPr/>
                </a:tc>
                <a:tc>
                  <a:txBody>
                    <a:bodyPr/>
                    <a:lstStyle/>
                    <a:p>
                      <a:r>
                        <a:rPr lang="en-US" dirty="0"/>
                        <a:t>1 x 2</a:t>
                      </a:r>
                      <a:endParaRPr lang="it-IT" dirty="0"/>
                    </a:p>
                  </a:txBody>
                  <a:tcPr/>
                </a:tc>
                <a:extLst>
                  <a:ext uri="{0D108BD9-81ED-4DB2-BD59-A6C34878D82A}">
                    <a16:rowId xmlns:a16="http://schemas.microsoft.com/office/drawing/2014/main" val="182382089"/>
                  </a:ext>
                </a:extLst>
              </a:tr>
              <a:tr h="376008">
                <a:tc>
                  <a:txBody>
                    <a:bodyPr/>
                    <a:lstStyle/>
                    <a:p>
                      <a:r>
                        <a:rPr lang="en-US" dirty="0"/>
                        <a:t>IN/OUT</a:t>
                      </a:r>
                      <a:endParaRPr lang="it-IT" dirty="0"/>
                    </a:p>
                  </a:txBody>
                  <a:tcPr/>
                </a:tc>
                <a:tc>
                  <a:txBody>
                    <a:bodyPr/>
                    <a:lstStyle/>
                    <a:p>
                      <a:r>
                        <a:rPr lang="en-US" dirty="0"/>
                        <a:t>3</a:t>
                      </a:r>
                      <a:endParaRPr lang="it-IT" dirty="0"/>
                    </a:p>
                  </a:txBody>
                  <a:tcPr/>
                </a:tc>
                <a:extLst>
                  <a:ext uri="{0D108BD9-81ED-4DB2-BD59-A6C34878D82A}">
                    <a16:rowId xmlns:a16="http://schemas.microsoft.com/office/drawing/2014/main" val="2057089398"/>
                  </a:ext>
                </a:extLst>
              </a:tr>
            </a:tbl>
          </a:graphicData>
        </a:graphic>
      </p:graphicFrame>
      <p:sp>
        <p:nvSpPr>
          <p:cNvPr id="69" name="Rettangolo 68">
            <a:extLst>
              <a:ext uri="{FF2B5EF4-FFF2-40B4-BE49-F238E27FC236}">
                <a16:creationId xmlns:a16="http://schemas.microsoft.com/office/drawing/2014/main" id="{ECD16F16-DF77-47E4-B927-CA45FF657534}"/>
              </a:ext>
            </a:extLst>
          </p:cNvPr>
          <p:cNvSpPr/>
          <p:nvPr/>
        </p:nvSpPr>
        <p:spPr>
          <a:xfrm>
            <a:off x="761577" y="3845912"/>
            <a:ext cx="5341527" cy="2308324"/>
          </a:xfrm>
          <a:prstGeom prst="rect">
            <a:avLst/>
          </a:prstGeom>
        </p:spPr>
        <p:txBody>
          <a:bodyPr wrap="non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srgbClr val="FF0000"/>
                </a:solidFill>
                <a:latin typeface="Lucida Sans" panose="020B0602030504020204" pitchFamily="34" charset="0"/>
              </a:rPr>
              <a:t>No warning zone</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3 SWITCHING BETWEEN ZONE SETS ( 3 inputs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Automatic restart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sp>
        <p:nvSpPr>
          <p:cNvPr id="70" name="Rettangolo 69">
            <a:extLst>
              <a:ext uri="{FF2B5EF4-FFF2-40B4-BE49-F238E27FC236}">
                <a16:creationId xmlns:a16="http://schemas.microsoft.com/office/drawing/2014/main" id="{84C62100-4AC1-48AE-8C16-61B2B1FA25C0}"/>
              </a:ext>
            </a:extLst>
          </p:cNvPr>
          <p:cNvSpPr/>
          <p:nvPr/>
        </p:nvSpPr>
        <p:spPr>
          <a:xfrm>
            <a:off x="6348377" y="5373216"/>
            <a:ext cx="2522678" cy="646331"/>
          </a:xfrm>
          <a:prstGeom prst="rect">
            <a:avLst/>
          </a:prstGeom>
        </p:spPr>
        <p:txBody>
          <a:bodyPr wrap="square">
            <a:spAutoFit/>
          </a:bodyPr>
          <a:lstStyle/>
          <a:p>
            <a:pPr eaLnBrk="1" fontAlgn="auto" hangingPunct="1">
              <a:spcBef>
                <a:spcPts val="0"/>
              </a:spcBef>
              <a:spcAft>
                <a:spcPts val="0"/>
              </a:spcAft>
              <a:defRPr/>
            </a:pPr>
            <a:r>
              <a:rPr lang="en-US" sz="1800" dirty="0">
                <a:solidFill>
                  <a:srgbClr val="FF0000"/>
                </a:solidFill>
                <a:latin typeface="Lucida Sans" panose="020B0602030504020204" pitchFamily="34" charset="0"/>
              </a:rPr>
              <a:t>No manual restart</a:t>
            </a:r>
          </a:p>
          <a:p>
            <a:pPr eaLnBrk="1" fontAlgn="auto" hangingPunct="1">
              <a:spcBef>
                <a:spcPts val="0"/>
              </a:spcBef>
              <a:spcAft>
                <a:spcPts val="0"/>
              </a:spcAft>
              <a:defRPr/>
            </a:pPr>
            <a:r>
              <a:rPr lang="en-US" sz="1800" dirty="0">
                <a:solidFill>
                  <a:srgbClr val="FF0000"/>
                </a:solidFill>
                <a:latin typeface="Lucida Sans" panose="020B0602030504020204" pitchFamily="34" charset="0"/>
              </a:rPr>
              <a:t>No Reset by wiring</a:t>
            </a:r>
          </a:p>
        </p:txBody>
      </p:sp>
      <p:grpSp>
        <p:nvGrpSpPr>
          <p:cNvPr id="72" name="Gruppo 71">
            <a:extLst>
              <a:ext uri="{FF2B5EF4-FFF2-40B4-BE49-F238E27FC236}">
                <a16:creationId xmlns:a16="http://schemas.microsoft.com/office/drawing/2014/main" id="{870536D4-39C8-4692-A9F7-6B8EBE3119F4}"/>
              </a:ext>
            </a:extLst>
          </p:cNvPr>
          <p:cNvGrpSpPr/>
          <p:nvPr/>
        </p:nvGrpSpPr>
        <p:grpSpPr>
          <a:xfrm>
            <a:off x="3099877" y="1320089"/>
            <a:ext cx="2221224" cy="778177"/>
            <a:chOff x="2881989" y="2214449"/>
            <a:chExt cx="3528392" cy="1403305"/>
          </a:xfrm>
        </p:grpSpPr>
        <p:sp>
          <p:nvSpPr>
            <p:cNvPr id="87" name="Rettangolo 86">
              <a:extLst>
                <a:ext uri="{FF2B5EF4-FFF2-40B4-BE49-F238E27FC236}">
                  <a16:creationId xmlns:a16="http://schemas.microsoft.com/office/drawing/2014/main" id="{0687A5BE-DEAA-4808-AD86-89FB3D7423AF}"/>
                </a:ext>
              </a:extLst>
            </p:cNvPr>
            <p:cNvSpPr/>
            <p:nvPr/>
          </p:nvSpPr>
          <p:spPr>
            <a:xfrm>
              <a:off x="2881989" y="3276536"/>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Rettangolo 88">
              <a:extLst>
                <a:ext uri="{FF2B5EF4-FFF2-40B4-BE49-F238E27FC236}">
                  <a16:creationId xmlns:a16="http://schemas.microsoft.com/office/drawing/2014/main" id="{6443E1F0-EF3E-4FF8-A45E-4BBFB9E8A3BD}"/>
                </a:ext>
              </a:extLst>
            </p:cNvPr>
            <p:cNvSpPr/>
            <p:nvPr/>
          </p:nvSpPr>
          <p:spPr>
            <a:xfrm>
              <a:off x="4572000" y="221444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3" name="Rettangolo 72">
            <a:extLst>
              <a:ext uri="{FF2B5EF4-FFF2-40B4-BE49-F238E27FC236}">
                <a16:creationId xmlns:a16="http://schemas.microsoft.com/office/drawing/2014/main" id="{F6CD1B38-E52A-465C-8778-949F847315C5}"/>
              </a:ext>
            </a:extLst>
          </p:cNvPr>
          <p:cNvSpPr/>
          <p:nvPr/>
        </p:nvSpPr>
        <p:spPr>
          <a:xfrm>
            <a:off x="4619458" y="1924145"/>
            <a:ext cx="324141" cy="12418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4" name="Gruppo 73">
            <a:extLst>
              <a:ext uri="{FF2B5EF4-FFF2-40B4-BE49-F238E27FC236}">
                <a16:creationId xmlns:a16="http://schemas.microsoft.com/office/drawing/2014/main" id="{77A3B252-3B61-4464-81E1-B18FCCBDDB29}"/>
              </a:ext>
            </a:extLst>
          </p:cNvPr>
          <p:cNvGrpSpPr/>
          <p:nvPr/>
        </p:nvGrpSpPr>
        <p:grpSpPr>
          <a:xfrm>
            <a:off x="3313700" y="1648652"/>
            <a:ext cx="335564" cy="240020"/>
            <a:chOff x="832350" y="2348094"/>
            <a:chExt cx="533040" cy="432834"/>
          </a:xfrm>
        </p:grpSpPr>
        <p:sp>
          <p:nvSpPr>
            <p:cNvPr id="83" name="Rettangolo con angoli arrotondati 82">
              <a:extLst>
                <a:ext uri="{FF2B5EF4-FFF2-40B4-BE49-F238E27FC236}">
                  <a16:creationId xmlns:a16="http://schemas.microsoft.com/office/drawing/2014/main" id="{C7C43D1A-D866-4928-B42A-120F24918D91}"/>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83">
              <a:extLst>
                <a:ext uri="{FF2B5EF4-FFF2-40B4-BE49-F238E27FC236}">
                  <a16:creationId xmlns:a16="http://schemas.microsoft.com/office/drawing/2014/main" id="{80FE2EB8-EA30-49B9-A81C-AEC28BDDB6A6}"/>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Rettangolo con angoli arrotondati 84">
              <a:extLst>
                <a:ext uri="{FF2B5EF4-FFF2-40B4-BE49-F238E27FC236}">
                  <a16:creationId xmlns:a16="http://schemas.microsoft.com/office/drawing/2014/main" id="{E244BB70-A136-4A35-A480-CC8F67B7133E}"/>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Ovale 85">
              <a:extLst>
                <a:ext uri="{FF2B5EF4-FFF2-40B4-BE49-F238E27FC236}">
                  <a16:creationId xmlns:a16="http://schemas.microsoft.com/office/drawing/2014/main" id="{61FBA694-DC34-45CC-A38C-37E560AA7C19}"/>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5" name="Rettangolo 74">
            <a:extLst>
              <a:ext uri="{FF2B5EF4-FFF2-40B4-BE49-F238E27FC236}">
                <a16:creationId xmlns:a16="http://schemas.microsoft.com/office/drawing/2014/main" id="{8249F510-D177-4D62-B5E8-213699E8E806}"/>
              </a:ext>
            </a:extLst>
          </p:cNvPr>
          <p:cNvSpPr/>
          <p:nvPr/>
        </p:nvSpPr>
        <p:spPr>
          <a:xfrm>
            <a:off x="3234311" y="1918637"/>
            <a:ext cx="324141" cy="12418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75">
            <a:extLst>
              <a:ext uri="{FF2B5EF4-FFF2-40B4-BE49-F238E27FC236}">
                <a16:creationId xmlns:a16="http://schemas.microsoft.com/office/drawing/2014/main" id="{5F925E3D-2B26-46DF-8190-7B68805FCB17}"/>
              </a:ext>
            </a:extLst>
          </p:cNvPr>
          <p:cNvSpPr/>
          <p:nvPr/>
        </p:nvSpPr>
        <p:spPr>
          <a:xfrm>
            <a:off x="3978321" y="1924145"/>
            <a:ext cx="324141" cy="12418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Rettangolo 76">
            <a:extLst>
              <a:ext uri="{FF2B5EF4-FFF2-40B4-BE49-F238E27FC236}">
                <a16:creationId xmlns:a16="http://schemas.microsoft.com/office/drawing/2014/main" id="{03512BD6-B7B1-4982-9D21-C3FF4D24DECE}"/>
              </a:ext>
            </a:extLst>
          </p:cNvPr>
          <p:cNvSpPr/>
          <p:nvPr/>
        </p:nvSpPr>
        <p:spPr>
          <a:xfrm>
            <a:off x="3059832" y="2385536"/>
            <a:ext cx="2260798" cy="525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ttangolo 77">
            <a:extLst>
              <a:ext uri="{FF2B5EF4-FFF2-40B4-BE49-F238E27FC236}">
                <a16:creationId xmlns:a16="http://schemas.microsoft.com/office/drawing/2014/main" id="{0279C0F1-1BEF-4D2F-B26D-26086FB60368}"/>
              </a:ext>
            </a:extLst>
          </p:cNvPr>
          <p:cNvSpPr/>
          <p:nvPr/>
        </p:nvSpPr>
        <p:spPr>
          <a:xfrm>
            <a:off x="3867995" y="2110153"/>
            <a:ext cx="567759" cy="259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a:extLst>
              <a:ext uri="{FF2B5EF4-FFF2-40B4-BE49-F238E27FC236}">
                <a16:creationId xmlns:a16="http://schemas.microsoft.com/office/drawing/2014/main" id="{4703DC98-C98F-4E92-8180-0DB789BA0ACF}"/>
              </a:ext>
            </a:extLst>
          </p:cNvPr>
          <p:cNvSpPr/>
          <p:nvPr/>
        </p:nvSpPr>
        <p:spPr>
          <a:xfrm rot="2003680">
            <a:off x="4127897" y="1917082"/>
            <a:ext cx="94626" cy="29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a:extLst>
              <a:ext uri="{FF2B5EF4-FFF2-40B4-BE49-F238E27FC236}">
                <a16:creationId xmlns:a16="http://schemas.microsoft.com/office/drawing/2014/main" id="{79C2F900-DA45-41CA-9466-3A835B404419}"/>
              </a:ext>
            </a:extLst>
          </p:cNvPr>
          <p:cNvSpPr/>
          <p:nvPr/>
        </p:nvSpPr>
        <p:spPr>
          <a:xfrm rot="4728762" flipH="1">
            <a:off x="4352173" y="1743548"/>
            <a:ext cx="67017" cy="347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a:extLst>
              <a:ext uri="{FF2B5EF4-FFF2-40B4-BE49-F238E27FC236}">
                <a16:creationId xmlns:a16="http://schemas.microsoft.com/office/drawing/2014/main" id="{F28AC197-03B7-47BB-AF22-C3E0EF1A2117}"/>
              </a:ext>
            </a:extLst>
          </p:cNvPr>
          <p:cNvSpPr/>
          <p:nvPr/>
        </p:nvSpPr>
        <p:spPr>
          <a:xfrm rot="16200000">
            <a:off x="3002658" y="2160895"/>
            <a:ext cx="290640" cy="1726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Rettangolo 81">
            <a:extLst>
              <a:ext uri="{FF2B5EF4-FFF2-40B4-BE49-F238E27FC236}">
                <a16:creationId xmlns:a16="http://schemas.microsoft.com/office/drawing/2014/main" id="{F4E329B2-BB0F-4EE1-BF7C-BCE41A26FC8C}"/>
              </a:ext>
            </a:extLst>
          </p:cNvPr>
          <p:cNvSpPr/>
          <p:nvPr/>
        </p:nvSpPr>
        <p:spPr>
          <a:xfrm rot="16200000">
            <a:off x="5087724" y="2173073"/>
            <a:ext cx="290640" cy="1726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0" name="Gruppo 89">
            <a:extLst>
              <a:ext uri="{FF2B5EF4-FFF2-40B4-BE49-F238E27FC236}">
                <a16:creationId xmlns:a16="http://schemas.microsoft.com/office/drawing/2014/main" id="{8D823040-75F8-4F87-897E-5935EDF15CD0}"/>
              </a:ext>
            </a:extLst>
          </p:cNvPr>
          <p:cNvGrpSpPr/>
          <p:nvPr/>
        </p:nvGrpSpPr>
        <p:grpSpPr>
          <a:xfrm>
            <a:off x="6295644" y="1251841"/>
            <a:ext cx="2221224" cy="1208707"/>
            <a:chOff x="5749852" y="1956804"/>
            <a:chExt cx="3184760" cy="1864378"/>
          </a:xfrm>
        </p:grpSpPr>
        <p:grpSp>
          <p:nvGrpSpPr>
            <p:cNvPr id="91" name="Gruppo 90">
              <a:extLst>
                <a:ext uri="{FF2B5EF4-FFF2-40B4-BE49-F238E27FC236}">
                  <a16:creationId xmlns:a16="http://schemas.microsoft.com/office/drawing/2014/main" id="{A55D3D47-6632-4559-826C-0BA7ECB268B7}"/>
                </a:ext>
              </a:extLst>
            </p:cNvPr>
            <p:cNvGrpSpPr/>
            <p:nvPr/>
          </p:nvGrpSpPr>
          <p:grpSpPr>
            <a:xfrm>
              <a:off x="5773319" y="1956804"/>
              <a:ext cx="3121396" cy="1287071"/>
              <a:chOff x="5292080" y="2310559"/>
              <a:chExt cx="3528392" cy="1391342"/>
            </a:xfrm>
          </p:grpSpPr>
          <p:sp>
            <p:nvSpPr>
              <p:cNvPr id="99" name="Rettangolo 98">
                <a:extLst>
                  <a:ext uri="{FF2B5EF4-FFF2-40B4-BE49-F238E27FC236}">
                    <a16:creationId xmlns:a16="http://schemas.microsoft.com/office/drawing/2014/main" id="{6A0024F0-8983-4339-9C7F-A4992756A05A}"/>
                  </a:ext>
                </a:extLst>
              </p:cNvPr>
              <p:cNvSpPr/>
              <p:nvPr/>
            </p:nvSpPr>
            <p:spPr>
              <a:xfrm>
                <a:off x="5692016" y="231055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a:t>
                </a:r>
                <a:endParaRPr lang="it-IT" dirty="0"/>
              </a:p>
            </p:txBody>
          </p:sp>
          <p:sp>
            <p:nvSpPr>
              <p:cNvPr id="100" name="Rettangolo 99">
                <a:extLst>
                  <a:ext uri="{FF2B5EF4-FFF2-40B4-BE49-F238E27FC236}">
                    <a16:creationId xmlns:a16="http://schemas.microsoft.com/office/drawing/2014/main" id="{CB88DB59-02F7-4C12-A41B-AFCA9B62F946}"/>
                  </a:ext>
                </a:extLst>
              </p:cNvPr>
              <p:cNvSpPr/>
              <p:nvPr/>
            </p:nvSpPr>
            <p:spPr>
              <a:xfrm>
                <a:off x="5292080" y="3360683"/>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1" name="Gruppo 100">
                <a:extLst>
                  <a:ext uri="{FF2B5EF4-FFF2-40B4-BE49-F238E27FC236}">
                    <a16:creationId xmlns:a16="http://schemas.microsoft.com/office/drawing/2014/main" id="{038C61C2-0B26-40D9-AD64-A0470D525F41}"/>
                  </a:ext>
                </a:extLst>
              </p:cNvPr>
              <p:cNvGrpSpPr/>
              <p:nvPr/>
            </p:nvGrpSpPr>
            <p:grpSpPr>
              <a:xfrm>
                <a:off x="7861511" y="2925865"/>
                <a:ext cx="533040" cy="432834"/>
                <a:chOff x="832350" y="2348094"/>
                <a:chExt cx="533040" cy="432834"/>
              </a:xfrm>
            </p:grpSpPr>
            <p:sp>
              <p:nvSpPr>
                <p:cNvPr id="105" name="Rettangolo con angoli arrotondati 104">
                  <a:extLst>
                    <a:ext uri="{FF2B5EF4-FFF2-40B4-BE49-F238E27FC236}">
                      <a16:creationId xmlns:a16="http://schemas.microsoft.com/office/drawing/2014/main" id="{D98D3DE1-FCD0-483A-B630-46833214D210}"/>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Ovale 105">
                  <a:extLst>
                    <a:ext uri="{FF2B5EF4-FFF2-40B4-BE49-F238E27FC236}">
                      <a16:creationId xmlns:a16="http://schemas.microsoft.com/office/drawing/2014/main" id="{68194CBC-D6AD-4CAE-9097-366F3935DCF1}"/>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Rettangolo con angoli arrotondati 106">
                  <a:extLst>
                    <a:ext uri="{FF2B5EF4-FFF2-40B4-BE49-F238E27FC236}">
                      <a16:creationId xmlns:a16="http://schemas.microsoft.com/office/drawing/2014/main" id="{E7BF1022-226E-49E5-BFF9-8BEFC6C6D092}"/>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Ovale 107">
                  <a:extLst>
                    <a:ext uri="{FF2B5EF4-FFF2-40B4-BE49-F238E27FC236}">
                      <a16:creationId xmlns:a16="http://schemas.microsoft.com/office/drawing/2014/main" id="{48B5CCA4-80A0-4A4E-8B3C-50793F333BBB}"/>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2" name="Rettangolo 101">
                <a:extLst>
                  <a:ext uri="{FF2B5EF4-FFF2-40B4-BE49-F238E27FC236}">
                    <a16:creationId xmlns:a16="http://schemas.microsoft.com/office/drawing/2014/main" id="{05AA02FA-66DA-488F-AD97-C101D5B4291C}"/>
                  </a:ext>
                </a:extLst>
              </p:cNvPr>
              <p:cNvSpPr/>
              <p:nvPr/>
            </p:nvSpPr>
            <p:spPr>
              <a:xfrm>
                <a:off x="5569496" y="3419317"/>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Rettangolo 102">
                <a:extLst>
                  <a:ext uri="{FF2B5EF4-FFF2-40B4-BE49-F238E27FC236}">
                    <a16:creationId xmlns:a16="http://schemas.microsoft.com/office/drawing/2014/main" id="{E1093A5E-4DA2-476E-B782-7BC7C4743F2E}"/>
                  </a:ext>
                </a:extLst>
              </p:cNvPr>
              <p:cNvSpPr/>
              <p:nvPr/>
            </p:nvSpPr>
            <p:spPr>
              <a:xfrm>
                <a:off x="6743104" y="3429000"/>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Rettangolo 103">
                <a:extLst>
                  <a:ext uri="{FF2B5EF4-FFF2-40B4-BE49-F238E27FC236}">
                    <a16:creationId xmlns:a16="http://schemas.microsoft.com/office/drawing/2014/main" id="{FE463FEE-8A22-470A-B3BA-CD65FA8AECA0}"/>
                  </a:ext>
                </a:extLst>
              </p:cNvPr>
              <p:cNvSpPr/>
              <p:nvPr/>
            </p:nvSpPr>
            <p:spPr>
              <a:xfrm>
                <a:off x="8027237" y="3427682"/>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2" name="Rettangolo 91">
              <a:extLst>
                <a:ext uri="{FF2B5EF4-FFF2-40B4-BE49-F238E27FC236}">
                  <a16:creationId xmlns:a16="http://schemas.microsoft.com/office/drawing/2014/main" id="{2D141EA9-B086-4AF9-B52D-EC0C88A7E417}"/>
                </a:ext>
              </a:extLst>
            </p:cNvPr>
            <p:cNvSpPr/>
            <p:nvPr/>
          </p:nvSpPr>
          <p:spPr>
            <a:xfrm>
              <a:off x="6804456" y="3238463"/>
              <a:ext cx="799796" cy="44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Rettangolo 92">
              <a:extLst>
                <a:ext uri="{FF2B5EF4-FFF2-40B4-BE49-F238E27FC236}">
                  <a16:creationId xmlns:a16="http://schemas.microsoft.com/office/drawing/2014/main" id="{24DA1398-0264-465D-9A8C-1FC5654D031F}"/>
                </a:ext>
              </a:extLst>
            </p:cNvPr>
            <p:cNvSpPr/>
            <p:nvPr/>
          </p:nvSpPr>
          <p:spPr>
            <a:xfrm rot="19341856">
              <a:off x="6985455" y="2840422"/>
              <a:ext cx="133299" cy="51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Rettangolo 93">
              <a:extLst>
                <a:ext uri="{FF2B5EF4-FFF2-40B4-BE49-F238E27FC236}">
                  <a16:creationId xmlns:a16="http://schemas.microsoft.com/office/drawing/2014/main" id="{7DD69496-8022-4E8A-ADCF-FCF00F3AAC66}"/>
                </a:ext>
              </a:extLst>
            </p:cNvPr>
            <p:cNvSpPr/>
            <p:nvPr/>
          </p:nvSpPr>
          <p:spPr>
            <a:xfrm rot="6459970" flipH="1">
              <a:off x="6643550" y="2594559"/>
              <a:ext cx="107957" cy="48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Rettangolo 94">
              <a:extLst>
                <a:ext uri="{FF2B5EF4-FFF2-40B4-BE49-F238E27FC236}">
                  <a16:creationId xmlns:a16="http://schemas.microsoft.com/office/drawing/2014/main" id="{F4C88011-4EBC-40B1-A23B-4CF284B38B70}"/>
                </a:ext>
              </a:extLst>
            </p:cNvPr>
            <p:cNvSpPr/>
            <p:nvPr/>
          </p:nvSpPr>
          <p:spPr>
            <a:xfrm>
              <a:off x="5749852" y="3730917"/>
              <a:ext cx="3184760" cy="902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Rettangolo 95">
              <a:extLst>
                <a:ext uri="{FF2B5EF4-FFF2-40B4-BE49-F238E27FC236}">
                  <a16:creationId xmlns:a16="http://schemas.microsoft.com/office/drawing/2014/main" id="{CF645A2C-5C45-4147-B994-BD6F69F67812}"/>
                </a:ext>
              </a:extLst>
            </p:cNvPr>
            <p:cNvSpPr/>
            <p:nvPr/>
          </p:nvSpPr>
          <p:spPr>
            <a:xfrm rot="16200000">
              <a:off x="5624284" y="3371613"/>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Rettangolo 96">
              <a:extLst>
                <a:ext uri="{FF2B5EF4-FFF2-40B4-BE49-F238E27FC236}">
                  <a16:creationId xmlns:a16="http://schemas.microsoft.com/office/drawing/2014/main" id="{9211ED19-49DE-440C-BA44-699FD5799FB6}"/>
                </a:ext>
              </a:extLst>
            </p:cNvPr>
            <p:cNvSpPr/>
            <p:nvPr/>
          </p:nvSpPr>
          <p:spPr>
            <a:xfrm rot="16200000">
              <a:off x="8561491" y="3392541"/>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9" name="Gruppo 108">
            <a:extLst>
              <a:ext uri="{FF2B5EF4-FFF2-40B4-BE49-F238E27FC236}">
                <a16:creationId xmlns:a16="http://schemas.microsoft.com/office/drawing/2014/main" id="{C5C75308-A2EA-4332-8470-EA0F3CDE3076}"/>
              </a:ext>
            </a:extLst>
          </p:cNvPr>
          <p:cNvGrpSpPr/>
          <p:nvPr/>
        </p:nvGrpSpPr>
        <p:grpSpPr>
          <a:xfrm>
            <a:off x="4484892" y="3009694"/>
            <a:ext cx="2551391" cy="1025651"/>
            <a:chOff x="3858182" y="1863008"/>
            <a:chExt cx="4532176" cy="2139150"/>
          </a:xfrm>
        </p:grpSpPr>
        <p:sp>
          <p:nvSpPr>
            <p:cNvPr id="112" name="Rettangolo 111">
              <a:extLst>
                <a:ext uri="{FF2B5EF4-FFF2-40B4-BE49-F238E27FC236}">
                  <a16:creationId xmlns:a16="http://schemas.microsoft.com/office/drawing/2014/main" id="{5806592D-1685-4AD5-8007-499DE5DF14CA}"/>
                </a:ext>
              </a:extLst>
            </p:cNvPr>
            <p:cNvSpPr/>
            <p:nvPr/>
          </p:nvSpPr>
          <p:spPr>
            <a:xfrm>
              <a:off x="5058882" y="1863008"/>
              <a:ext cx="2268103" cy="10899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Rettangolo 112">
              <a:extLst>
                <a:ext uri="{FF2B5EF4-FFF2-40B4-BE49-F238E27FC236}">
                  <a16:creationId xmlns:a16="http://schemas.microsoft.com/office/drawing/2014/main" id="{4EF674D5-50DE-4BA6-A20B-DD59EBF69D56}"/>
                </a:ext>
              </a:extLst>
            </p:cNvPr>
            <p:cNvSpPr/>
            <p:nvPr/>
          </p:nvSpPr>
          <p:spPr>
            <a:xfrm>
              <a:off x="3858182" y="2966373"/>
              <a:ext cx="4532176" cy="329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Rettangolo 113">
              <a:extLst>
                <a:ext uri="{FF2B5EF4-FFF2-40B4-BE49-F238E27FC236}">
                  <a16:creationId xmlns:a16="http://schemas.microsoft.com/office/drawing/2014/main" id="{02C8FF00-4DA1-4EC3-848D-7BAB8BD9AC6E}"/>
                </a:ext>
              </a:extLst>
            </p:cNvPr>
            <p:cNvSpPr/>
            <p:nvPr/>
          </p:nvSpPr>
          <p:spPr>
            <a:xfrm>
              <a:off x="5773743" y="3010543"/>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Rettangolo 114">
              <a:extLst>
                <a:ext uri="{FF2B5EF4-FFF2-40B4-BE49-F238E27FC236}">
                  <a16:creationId xmlns:a16="http://schemas.microsoft.com/office/drawing/2014/main" id="{2D933CEA-4455-4D92-8750-F03ED800EC28}"/>
                </a:ext>
              </a:extLst>
            </p:cNvPr>
            <p:cNvSpPr/>
            <p:nvPr/>
          </p:nvSpPr>
          <p:spPr>
            <a:xfrm>
              <a:off x="4780022" y="3022940"/>
              <a:ext cx="476580" cy="203659"/>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Rettangolo 115">
              <a:extLst>
                <a:ext uri="{FF2B5EF4-FFF2-40B4-BE49-F238E27FC236}">
                  <a16:creationId xmlns:a16="http://schemas.microsoft.com/office/drawing/2014/main" id="{82209AE2-529C-449C-822E-A769089B2B89}"/>
                </a:ext>
              </a:extLst>
            </p:cNvPr>
            <p:cNvSpPr/>
            <p:nvPr/>
          </p:nvSpPr>
          <p:spPr>
            <a:xfrm>
              <a:off x="4780022" y="3022940"/>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Rettangolo 116">
              <a:extLst>
                <a:ext uri="{FF2B5EF4-FFF2-40B4-BE49-F238E27FC236}">
                  <a16:creationId xmlns:a16="http://schemas.microsoft.com/office/drawing/2014/main" id="{799DD0DE-0EB4-47EA-88CA-4EF57B9A705B}"/>
                </a:ext>
              </a:extLst>
            </p:cNvPr>
            <p:cNvSpPr/>
            <p:nvPr/>
          </p:nvSpPr>
          <p:spPr>
            <a:xfrm>
              <a:off x="6933872" y="3005435"/>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Rettangolo 117">
              <a:extLst>
                <a:ext uri="{FF2B5EF4-FFF2-40B4-BE49-F238E27FC236}">
                  <a16:creationId xmlns:a16="http://schemas.microsoft.com/office/drawing/2014/main" id="{778B7388-7992-45C7-9A05-BC491E573C78}"/>
                </a:ext>
              </a:extLst>
            </p:cNvPr>
            <p:cNvSpPr/>
            <p:nvPr/>
          </p:nvSpPr>
          <p:spPr>
            <a:xfrm>
              <a:off x="4012064" y="3808315"/>
              <a:ext cx="4088328" cy="1938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9" name="Gruppo 118">
              <a:extLst>
                <a:ext uri="{FF2B5EF4-FFF2-40B4-BE49-F238E27FC236}">
                  <a16:creationId xmlns:a16="http://schemas.microsoft.com/office/drawing/2014/main" id="{DE3903D8-20AF-42D6-A67B-A3856529711A}"/>
                </a:ext>
              </a:extLst>
            </p:cNvPr>
            <p:cNvGrpSpPr/>
            <p:nvPr/>
          </p:nvGrpSpPr>
          <p:grpSpPr>
            <a:xfrm>
              <a:off x="5639760" y="2941377"/>
              <a:ext cx="1011114" cy="826309"/>
              <a:chOff x="1187624" y="1882037"/>
              <a:chExt cx="1092403" cy="856500"/>
            </a:xfrm>
          </p:grpSpPr>
          <p:sp>
            <p:nvSpPr>
              <p:cNvPr id="122" name="Rettangolo 121">
                <a:extLst>
                  <a:ext uri="{FF2B5EF4-FFF2-40B4-BE49-F238E27FC236}">
                    <a16:creationId xmlns:a16="http://schemas.microsoft.com/office/drawing/2014/main" id="{7FF4BC89-6D11-4CD1-BD9C-E1A07AA54CDC}"/>
                  </a:ext>
                </a:extLst>
              </p:cNvPr>
              <p:cNvSpPr/>
              <p:nvPr/>
            </p:nvSpPr>
            <p:spPr>
              <a:xfrm>
                <a:off x="1187624" y="2276872"/>
                <a:ext cx="86409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Rettangolo 122">
                <a:extLst>
                  <a:ext uri="{FF2B5EF4-FFF2-40B4-BE49-F238E27FC236}">
                    <a16:creationId xmlns:a16="http://schemas.microsoft.com/office/drawing/2014/main" id="{183C4A8D-3B67-4672-9F8D-F4BFC3FC59F4}"/>
                  </a:ext>
                </a:extLst>
              </p:cNvPr>
              <p:cNvSpPr/>
              <p:nvPr/>
            </p:nvSpPr>
            <p:spPr>
              <a:xfrm rot="2003680">
                <a:off x="1623184" y="1941259"/>
                <a:ext cx="144016"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4" name="Rettangolo 123">
                <a:extLst>
                  <a:ext uri="{FF2B5EF4-FFF2-40B4-BE49-F238E27FC236}">
                    <a16:creationId xmlns:a16="http://schemas.microsoft.com/office/drawing/2014/main" id="{B2511FC3-DF38-4C2D-AC28-36FE65EAACB6}"/>
                  </a:ext>
                </a:extLst>
              </p:cNvPr>
              <p:cNvSpPr/>
              <p:nvPr/>
            </p:nvSpPr>
            <p:spPr>
              <a:xfrm rot="4728762" flipH="1">
                <a:off x="1955828" y="1677217"/>
                <a:ext cx="119379"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0" name="Rettangolo 119">
              <a:extLst>
                <a:ext uri="{FF2B5EF4-FFF2-40B4-BE49-F238E27FC236}">
                  <a16:creationId xmlns:a16="http://schemas.microsoft.com/office/drawing/2014/main" id="{EF4D7CCC-AD3B-4AB8-9426-35978B57EFFF}"/>
                </a:ext>
              </a:extLst>
            </p:cNvPr>
            <p:cNvSpPr/>
            <p:nvPr/>
          </p:nvSpPr>
          <p:spPr>
            <a:xfrm rot="16200000">
              <a:off x="7729037" y="3423686"/>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Rettangolo 120">
              <a:extLst>
                <a:ext uri="{FF2B5EF4-FFF2-40B4-BE49-F238E27FC236}">
                  <a16:creationId xmlns:a16="http://schemas.microsoft.com/office/drawing/2014/main" id="{5D5A772F-8F2C-4B8E-AF74-45D4AFC47542}"/>
                </a:ext>
              </a:extLst>
            </p:cNvPr>
            <p:cNvSpPr/>
            <p:nvPr/>
          </p:nvSpPr>
          <p:spPr>
            <a:xfrm rot="16200000">
              <a:off x="3883941" y="3432325"/>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25" name="Gruppo 124">
            <a:extLst>
              <a:ext uri="{FF2B5EF4-FFF2-40B4-BE49-F238E27FC236}">
                <a16:creationId xmlns:a16="http://schemas.microsoft.com/office/drawing/2014/main" id="{B13D451A-4B60-46AC-A858-52F000BA0BBD}"/>
              </a:ext>
            </a:extLst>
          </p:cNvPr>
          <p:cNvGrpSpPr/>
          <p:nvPr/>
        </p:nvGrpSpPr>
        <p:grpSpPr>
          <a:xfrm>
            <a:off x="4078320" y="1724327"/>
            <a:ext cx="166340" cy="189216"/>
            <a:chOff x="3131840" y="1772816"/>
            <a:chExt cx="576064" cy="504056"/>
          </a:xfrm>
        </p:grpSpPr>
        <p:sp>
          <p:nvSpPr>
            <p:cNvPr id="126" name="Rettangolo 125">
              <a:extLst>
                <a:ext uri="{FF2B5EF4-FFF2-40B4-BE49-F238E27FC236}">
                  <a16:creationId xmlns:a16="http://schemas.microsoft.com/office/drawing/2014/main" id="{B20F291D-4540-4B31-8417-BD557F6F1C38}"/>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7" name="Ovale 126">
              <a:extLst>
                <a:ext uri="{FF2B5EF4-FFF2-40B4-BE49-F238E27FC236}">
                  <a16:creationId xmlns:a16="http://schemas.microsoft.com/office/drawing/2014/main" id="{280485F5-6653-41EA-9371-9A9E4A174883}"/>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4" name="Gruppo 133">
            <a:extLst>
              <a:ext uri="{FF2B5EF4-FFF2-40B4-BE49-F238E27FC236}">
                <a16:creationId xmlns:a16="http://schemas.microsoft.com/office/drawing/2014/main" id="{02DD2451-EB1E-4461-B1CB-74248552C1AD}"/>
              </a:ext>
            </a:extLst>
          </p:cNvPr>
          <p:cNvGrpSpPr/>
          <p:nvPr/>
        </p:nvGrpSpPr>
        <p:grpSpPr>
          <a:xfrm>
            <a:off x="7269573" y="1679096"/>
            <a:ext cx="166340" cy="189216"/>
            <a:chOff x="3131840" y="1772816"/>
            <a:chExt cx="576064" cy="504056"/>
          </a:xfrm>
        </p:grpSpPr>
        <p:sp>
          <p:nvSpPr>
            <p:cNvPr id="135" name="Rettangolo 134">
              <a:extLst>
                <a:ext uri="{FF2B5EF4-FFF2-40B4-BE49-F238E27FC236}">
                  <a16:creationId xmlns:a16="http://schemas.microsoft.com/office/drawing/2014/main" id="{875E60B4-DDD2-4F66-8BCB-45DEE3E20743}"/>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6" name="Ovale 135">
              <a:extLst>
                <a:ext uri="{FF2B5EF4-FFF2-40B4-BE49-F238E27FC236}">
                  <a16:creationId xmlns:a16="http://schemas.microsoft.com/office/drawing/2014/main" id="{A0E742A5-4DB7-46D3-98A9-4C3E05B63CE7}"/>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7" name="Gruppo 136">
            <a:extLst>
              <a:ext uri="{FF2B5EF4-FFF2-40B4-BE49-F238E27FC236}">
                <a16:creationId xmlns:a16="http://schemas.microsoft.com/office/drawing/2014/main" id="{A35746E3-6E2E-4214-9B9D-A5FF0229562A}"/>
              </a:ext>
            </a:extLst>
          </p:cNvPr>
          <p:cNvGrpSpPr/>
          <p:nvPr/>
        </p:nvGrpSpPr>
        <p:grpSpPr>
          <a:xfrm>
            <a:off x="5684635" y="3330540"/>
            <a:ext cx="166340" cy="189216"/>
            <a:chOff x="3131840" y="1772816"/>
            <a:chExt cx="576064" cy="504056"/>
          </a:xfrm>
        </p:grpSpPr>
        <p:sp>
          <p:nvSpPr>
            <p:cNvPr id="138" name="Rettangolo 137">
              <a:extLst>
                <a:ext uri="{FF2B5EF4-FFF2-40B4-BE49-F238E27FC236}">
                  <a16:creationId xmlns:a16="http://schemas.microsoft.com/office/drawing/2014/main" id="{56E6A403-AF62-402B-AA80-AED4E7B9D4DA}"/>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9" name="Ovale 138">
              <a:extLst>
                <a:ext uri="{FF2B5EF4-FFF2-40B4-BE49-F238E27FC236}">
                  <a16:creationId xmlns:a16="http://schemas.microsoft.com/office/drawing/2014/main" id="{A611E2EF-4C34-4A39-814A-3537E8FC84D4}"/>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36498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a 5">
            <a:extLst>
              <a:ext uri="{FF2B5EF4-FFF2-40B4-BE49-F238E27FC236}">
                <a16:creationId xmlns:a16="http://schemas.microsoft.com/office/drawing/2014/main" id="{396DED0A-4167-4F45-895B-C4E471C9E6EC}"/>
              </a:ext>
            </a:extLst>
          </p:cNvPr>
          <p:cNvSpPr/>
          <p:nvPr/>
        </p:nvSpPr>
        <p:spPr>
          <a:xfrm>
            <a:off x="941027" y="980727"/>
            <a:ext cx="7807432" cy="4651667"/>
          </a:xfrm>
          <a:prstGeom prst="swooshArrow">
            <a:avLst>
              <a:gd name="adj1" fmla="val 25000"/>
              <a:gd name="adj2" fmla="val 25000"/>
            </a:avLst>
          </a:prstGeom>
          <a:solidFill>
            <a:srgbClr val="FF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e 6">
            <a:extLst>
              <a:ext uri="{FF2B5EF4-FFF2-40B4-BE49-F238E27FC236}">
                <a16:creationId xmlns:a16="http://schemas.microsoft.com/office/drawing/2014/main" id="{857C476B-7466-4265-82BD-5387E1982F41}"/>
              </a:ext>
            </a:extLst>
          </p:cNvPr>
          <p:cNvSpPr/>
          <p:nvPr/>
        </p:nvSpPr>
        <p:spPr>
          <a:xfrm>
            <a:off x="1835697" y="4365104"/>
            <a:ext cx="171181" cy="171181"/>
          </a:xfrm>
          <a:prstGeom prst="ellipse">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igura a mano libera: forma 7">
            <a:extLst>
              <a:ext uri="{FF2B5EF4-FFF2-40B4-BE49-F238E27FC236}">
                <a16:creationId xmlns:a16="http://schemas.microsoft.com/office/drawing/2014/main" id="{E9D9460C-E4B5-4911-BF0D-1D0900252F1B}"/>
              </a:ext>
            </a:extLst>
          </p:cNvPr>
          <p:cNvSpPr/>
          <p:nvPr/>
        </p:nvSpPr>
        <p:spPr>
          <a:xfrm>
            <a:off x="1481578" y="4725144"/>
            <a:ext cx="1292193" cy="588742"/>
          </a:xfrm>
          <a:custGeom>
            <a:avLst/>
            <a:gdLst>
              <a:gd name="connsiteX0" fmla="*/ 0 w 1292193"/>
              <a:gd name="connsiteY0" fmla="*/ 0 h 588742"/>
              <a:gd name="connsiteX1" fmla="*/ 1292193 w 1292193"/>
              <a:gd name="connsiteY1" fmla="*/ 0 h 588742"/>
              <a:gd name="connsiteX2" fmla="*/ 1292193 w 1292193"/>
              <a:gd name="connsiteY2" fmla="*/ 588742 h 588742"/>
              <a:gd name="connsiteX3" fmla="*/ 0 w 1292193"/>
              <a:gd name="connsiteY3" fmla="*/ 588742 h 588742"/>
              <a:gd name="connsiteX4" fmla="*/ 0 w 1292193"/>
              <a:gd name="connsiteY4" fmla="*/ 0 h 588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93" h="588742">
                <a:moveTo>
                  <a:pt x="0" y="0"/>
                </a:moveTo>
                <a:lnTo>
                  <a:pt x="1292193" y="0"/>
                </a:lnTo>
                <a:lnTo>
                  <a:pt x="1292193" y="588742"/>
                </a:lnTo>
                <a:lnTo>
                  <a:pt x="0" y="5887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0705" tIns="0" rIns="0" bIns="0" numCol="1" spcCol="1270" anchor="t" anchorCtr="0">
            <a:noAutofit/>
          </a:bodyPr>
          <a:lstStyle/>
          <a:p>
            <a:pPr marL="0" lvl="0" indent="0" algn="l" defTabSz="1066800">
              <a:lnSpc>
                <a:spcPct val="90000"/>
              </a:lnSpc>
              <a:spcBef>
                <a:spcPct val="0"/>
              </a:spcBef>
              <a:spcAft>
                <a:spcPct val="35000"/>
              </a:spcAft>
              <a:buNone/>
            </a:pPr>
            <a:r>
              <a:rPr lang="it-IT" sz="2400" kern="1200"/>
              <a:t>SLS-B5</a:t>
            </a:r>
          </a:p>
          <a:p>
            <a:pPr marL="0" lvl="0" indent="0" algn="l" defTabSz="1066800">
              <a:lnSpc>
                <a:spcPct val="90000"/>
              </a:lnSpc>
              <a:spcBef>
                <a:spcPct val="0"/>
              </a:spcBef>
              <a:spcAft>
                <a:spcPct val="35000"/>
              </a:spcAft>
              <a:buNone/>
            </a:pPr>
            <a:r>
              <a:rPr lang="it-IT" sz="2000" kern="1200">
                <a:solidFill>
                  <a:srgbClr val="FF0000"/>
                </a:solidFill>
              </a:rPr>
              <a:t>Nov. 17</a:t>
            </a:r>
          </a:p>
        </p:txBody>
      </p:sp>
      <p:sp>
        <p:nvSpPr>
          <p:cNvPr id="9" name="Ovale 8">
            <a:extLst>
              <a:ext uri="{FF2B5EF4-FFF2-40B4-BE49-F238E27FC236}">
                <a16:creationId xmlns:a16="http://schemas.microsoft.com/office/drawing/2014/main" id="{65FBF620-5E8F-41E4-80D3-9C05D360BEF5}"/>
              </a:ext>
            </a:extLst>
          </p:cNvPr>
          <p:cNvSpPr/>
          <p:nvPr/>
        </p:nvSpPr>
        <p:spPr>
          <a:xfrm>
            <a:off x="3169688" y="3338842"/>
            <a:ext cx="297706" cy="297706"/>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igura a mano libera: forma 12">
            <a:extLst>
              <a:ext uri="{FF2B5EF4-FFF2-40B4-BE49-F238E27FC236}">
                <a16:creationId xmlns:a16="http://schemas.microsoft.com/office/drawing/2014/main" id="{A65C75ED-16A9-4C10-9305-BF620E9FB2F5}"/>
              </a:ext>
            </a:extLst>
          </p:cNvPr>
          <p:cNvSpPr/>
          <p:nvPr/>
        </p:nvSpPr>
        <p:spPr>
          <a:xfrm>
            <a:off x="2900261" y="3789049"/>
            <a:ext cx="1277141" cy="887377"/>
          </a:xfrm>
          <a:custGeom>
            <a:avLst/>
            <a:gdLst>
              <a:gd name="connsiteX0" fmla="*/ 0 w 1277141"/>
              <a:gd name="connsiteY0" fmla="*/ 0 h 887377"/>
              <a:gd name="connsiteX1" fmla="*/ 1277141 w 1277141"/>
              <a:gd name="connsiteY1" fmla="*/ 0 h 887377"/>
              <a:gd name="connsiteX2" fmla="*/ 1277141 w 1277141"/>
              <a:gd name="connsiteY2" fmla="*/ 887377 h 887377"/>
              <a:gd name="connsiteX3" fmla="*/ 0 w 1277141"/>
              <a:gd name="connsiteY3" fmla="*/ 887377 h 887377"/>
              <a:gd name="connsiteX4" fmla="*/ 0 w 1277141"/>
              <a:gd name="connsiteY4" fmla="*/ 0 h 887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141" h="887377">
                <a:moveTo>
                  <a:pt x="0" y="0"/>
                </a:moveTo>
                <a:lnTo>
                  <a:pt x="1277141" y="0"/>
                </a:lnTo>
                <a:lnTo>
                  <a:pt x="1277141" y="887377"/>
                </a:lnTo>
                <a:lnTo>
                  <a:pt x="0" y="8873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7749" tIns="0" rIns="0" bIns="0" numCol="1" spcCol="1270" anchor="t" anchorCtr="0">
            <a:noAutofit/>
          </a:bodyPr>
          <a:lstStyle/>
          <a:p>
            <a:pPr marL="0" lvl="0" indent="0" algn="l" defTabSz="1066800">
              <a:lnSpc>
                <a:spcPct val="90000"/>
              </a:lnSpc>
              <a:spcBef>
                <a:spcPct val="0"/>
              </a:spcBef>
              <a:spcAft>
                <a:spcPct val="35000"/>
              </a:spcAft>
              <a:buNone/>
            </a:pPr>
            <a:r>
              <a:rPr lang="it-IT" sz="2400" kern="1200" dirty="0"/>
              <a:t>SLS-SA5</a:t>
            </a:r>
          </a:p>
          <a:p>
            <a:pPr marL="0" lvl="0" indent="0" algn="l" defTabSz="1066800">
              <a:lnSpc>
                <a:spcPct val="90000"/>
              </a:lnSpc>
              <a:spcBef>
                <a:spcPct val="0"/>
              </a:spcBef>
              <a:spcAft>
                <a:spcPct val="35000"/>
              </a:spcAft>
              <a:buNone/>
            </a:pPr>
            <a:r>
              <a:rPr lang="en-US" sz="2000" kern="1200" dirty="0">
                <a:solidFill>
                  <a:srgbClr val="FF0000"/>
                </a:solidFill>
              </a:rPr>
              <a:t>Sep. 18</a:t>
            </a:r>
            <a:endParaRPr lang="it-IT" sz="2000" kern="1200" dirty="0">
              <a:solidFill>
                <a:srgbClr val="FF0000"/>
              </a:solidFill>
            </a:endParaRPr>
          </a:p>
        </p:txBody>
      </p:sp>
      <p:sp>
        <p:nvSpPr>
          <p:cNvPr id="15" name="Ovale 14">
            <a:extLst>
              <a:ext uri="{FF2B5EF4-FFF2-40B4-BE49-F238E27FC236}">
                <a16:creationId xmlns:a16="http://schemas.microsoft.com/office/drawing/2014/main" id="{166A551D-4D90-4A3F-B097-16CCD3AE3955}"/>
              </a:ext>
            </a:extLst>
          </p:cNvPr>
          <p:cNvSpPr/>
          <p:nvPr/>
        </p:nvSpPr>
        <p:spPr>
          <a:xfrm>
            <a:off x="4610299" y="2560433"/>
            <a:ext cx="394461" cy="394461"/>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igura a mano libera: forma 15">
            <a:extLst>
              <a:ext uri="{FF2B5EF4-FFF2-40B4-BE49-F238E27FC236}">
                <a16:creationId xmlns:a16="http://schemas.microsoft.com/office/drawing/2014/main" id="{957AD405-7AB8-48FC-8C03-1FC66959B6B6}"/>
              </a:ext>
            </a:extLst>
          </p:cNvPr>
          <p:cNvSpPr/>
          <p:nvPr/>
        </p:nvSpPr>
        <p:spPr>
          <a:xfrm>
            <a:off x="5021994" y="2667212"/>
            <a:ext cx="1316239" cy="820483"/>
          </a:xfrm>
          <a:custGeom>
            <a:avLst/>
            <a:gdLst>
              <a:gd name="connsiteX0" fmla="*/ 0 w 1562960"/>
              <a:gd name="connsiteY0" fmla="*/ 0 h 2874730"/>
              <a:gd name="connsiteX1" fmla="*/ 1562960 w 1562960"/>
              <a:gd name="connsiteY1" fmla="*/ 0 h 2874730"/>
              <a:gd name="connsiteX2" fmla="*/ 1562960 w 1562960"/>
              <a:gd name="connsiteY2" fmla="*/ 2874730 h 2874730"/>
              <a:gd name="connsiteX3" fmla="*/ 0 w 1562960"/>
              <a:gd name="connsiteY3" fmla="*/ 2874730 h 2874730"/>
              <a:gd name="connsiteX4" fmla="*/ 0 w 1562960"/>
              <a:gd name="connsiteY4" fmla="*/ 0 h 287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60" h="2874730">
                <a:moveTo>
                  <a:pt x="0" y="0"/>
                </a:moveTo>
                <a:lnTo>
                  <a:pt x="1562960" y="0"/>
                </a:lnTo>
                <a:lnTo>
                  <a:pt x="1562960" y="2874730"/>
                </a:lnTo>
                <a:lnTo>
                  <a:pt x="0" y="2874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017" tIns="0" rIns="0" bIns="0" numCol="1" spcCol="1270" anchor="t" anchorCtr="0">
            <a:noAutofit/>
          </a:bodyPr>
          <a:lstStyle/>
          <a:p>
            <a:pPr marL="0" lvl="0" indent="0" algn="l" defTabSz="1066800">
              <a:lnSpc>
                <a:spcPct val="90000"/>
              </a:lnSpc>
              <a:spcBef>
                <a:spcPct val="0"/>
              </a:spcBef>
              <a:spcAft>
                <a:spcPct val="35000"/>
              </a:spcAft>
              <a:buNone/>
            </a:pPr>
            <a:r>
              <a:rPr lang="it-IT" sz="2400" kern="1200" dirty="0"/>
              <a:t>SLS-M/R</a:t>
            </a:r>
          </a:p>
          <a:p>
            <a:pPr defTabSz="1066800">
              <a:lnSpc>
                <a:spcPct val="90000"/>
              </a:lnSpc>
              <a:spcAft>
                <a:spcPct val="35000"/>
              </a:spcAft>
            </a:pPr>
            <a:r>
              <a:rPr lang="en-US" sz="2000" dirty="0">
                <a:solidFill>
                  <a:srgbClr val="FF0000"/>
                </a:solidFill>
              </a:rPr>
              <a:t>Jan. 19</a:t>
            </a:r>
            <a:endParaRPr lang="it-IT" sz="2000" dirty="0">
              <a:solidFill>
                <a:srgbClr val="FF0000"/>
              </a:solidFill>
            </a:endParaRPr>
          </a:p>
        </p:txBody>
      </p:sp>
      <p:sp>
        <p:nvSpPr>
          <p:cNvPr id="2" name="Titolo 1"/>
          <p:cNvSpPr>
            <a:spLocks noGrp="1"/>
          </p:cNvSpPr>
          <p:nvPr>
            <p:ph type="title"/>
          </p:nvPr>
        </p:nvSpPr>
        <p:spPr>
          <a:xfrm>
            <a:off x="1403648" y="332656"/>
            <a:ext cx="7426325" cy="8937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eaLnBrk="1" hangingPunct="1"/>
            <a:r>
              <a:rPr lang="it-IT" sz="4000">
                <a:solidFill>
                  <a:schemeClr val="tx1"/>
                </a:solidFill>
                <a:latin typeface="+mj-lt"/>
                <a:ea typeface="+mj-ea"/>
                <a:cs typeface="+mj-cs"/>
              </a:rPr>
              <a:t>LASER SENTINEL</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545" y="1268760"/>
            <a:ext cx="311346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ttore 2 4"/>
          <p:cNvCxnSpPr/>
          <p:nvPr/>
        </p:nvCxnSpPr>
        <p:spPr>
          <a:xfrm flipV="1">
            <a:off x="1907704" y="2996952"/>
            <a:ext cx="0" cy="1296144"/>
          </a:xfrm>
          <a:prstGeom prst="straightConnector1">
            <a:avLst/>
          </a:prstGeom>
          <a:ln w="1905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3347864" y="2996952"/>
            <a:ext cx="0" cy="360040"/>
          </a:xfrm>
          <a:prstGeom prst="straightConnector1">
            <a:avLst/>
          </a:prstGeom>
          <a:ln w="1905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4788024" y="2996951"/>
            <a:ext cx="0" cy="709204"/>
          </a:xfrm>
          <a:prstGeom prst="straightConnector1">
            <a:avLst/>
          </a:prstGeom>
          <a:ln w="1905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 name="Immagine 19">
            <a:extLst>
              <a:ext uri="{FF2B5EF4-FFF2-40B4-BE49-F238E27FC236}">
                <a16:creationId xmlns:a16="http://schemas.microsoft.com/office/drawing/2014/main" id="{A66B92CC-95A4-424C-9AEA-F7DB8A9D988F}"/>
              </a:ext>
            </a:extLst>
          </p:cNvPr>
          <p:cNvPicPr>
            <a:picLocks noChangeAspect="1"/>
          </p:cNvPicPr>
          <p:nvPr/>
        </p:nvPicPr>
        <p:blipFill>
          <a:blip r:embed="rId3"/>
          <a:stretch>
            <a:fillRect/>
          </a:stretch>
        </p:blipFill>
        <p:spPr>
          <a:xfrm>
            <a:off x="4372785" y="3748212"/>
            <a:ext cx="2800786" cy="1728192"/>
          </a:xfrm>
          <a:prstGeom prst="rect">
            <a:avLst/>
          </a:prstGeom>
        </p:spPr>
      </p:pic>
      <p:sp>
        <p:nvSpPr>
          <p:cNvPr id="17" name="Esplosione: 8 punte 16">
            <a:extLst>
              <a:ext uri="{FF2B5EF4-FFF2-40B4-BE49-F238E27FC236}">
                <a16:creationId xmlns:a16="http://schemas.microsoft.com/office/drawing/2014/main" id="{49F8D2B6-058D-4703-BBBA-5A7FD0E71FBF}"/>
              </a:ext>
            </a:extLst>
          </p:cNvPr>
          <p:cNvSpPr/>
          <p:nvPr/>
        </p:nvSpPr>
        <p:spPr>
          <a:xfrm>
            <a:off x="4716016" y="1617043"/>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3377321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Horizontal Applications: examples</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766517" y="3682508"/>
            <a:ext cx="5394281" cy="3795610"/>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1 warning zone: 1 output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eaLnBrk="1" fontAlgn="auto" hangingPunct="1">
              <a:spcBef>
                <a:spcPts val="0"/>
              </a:spcBef>
              <a:spcAft>
                <a:spcPts val="0"/>
              </a:spcAft>
              <a:defRPr/>
            </a:pPr>
            <a:r>
              <a:rPr lang="en-US" sz="1800" dirty="0">
                <a:solidFill>
                  <a:prstClr val="black"/>
                </a:solidFill>
                <a:latin typeface="Lucida Sans" panose="020B0602030504020204" pitchFamily="34" charset="0"/>
              </a:rPr>
              <a:t>3 SWITCHING BETWEEN ZONE SETS ( 3 inputs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a:t>
            </a:r>
          </a:p>
          <a:p>
            <a:pPr marL="342900" lvl="0" indent="-342900" eaLnBrk="1" fontAlgn="auto" hangingPunct="1">
              <a:spcBef>
                <a:spcPts val="0"/>
              </a:spcBef>
              <a:spcAft>
                <a:spcPts val="0"/>
              </a:spcAft>
              <a:buAutoNum type="arabicParenR"/>
              <a:defRPr/>
            </a:pPr>
            <a:r>
              <a:rPr lang="en-US" sz="1800" dirty="0">
                <a:solidFill>
                  <a:prstClr val="black"/>
                </a:solidFill>
                <a:latin typeface="Lucida Sans" panose="020B0602030504020204" pitchFamily="34" charset="0"/>
              </a:rPr>
              <a:t>Manual restart (1 input)</a:t>
            </a:r>
          </a:p>
          <a:p>
            <a:pPr marL="342900" lvl="0" indent="-342900" eaLnBrk="1" fontAlgn="auto" hangingPunct="1">
              <a:spcBef>
                <a:spcPts val="0"/>
              </a:spcBef>
              <a:spcAft>
                <a:spcPts val="0"/>
              </a:spcAft>
              <a:buAutoNum type="arabicParenR"/>
              <a:defRPr/>
            </a:pPr>
            <a:r>
              <a:rPr lang="en-US" sz="1800" dirty="0">
                <a:solidFill>
                  <a:prstClr val="black"/>
                </a:solidFill>
                <a:latin typeface="Lucida Sans" panose="020B0602030504020204" pitchFamily="34" charset="0"/>
              </a:rPr>
              <a:t>Manual restart &amp; Reset by wiring (1 input)</a:t>
            </a:r>
          </a:p>
          <a:p>
            <a:pPr marL="342900" lvl="0" indent="-342900" eaLnBrk="1" fontAlgn="auto" hangingPunct="1">
              <a:spcBef>
                <a:spcPts val="0"/>
              </a:spcBef>
              <a:spcAft>
                <a:spcPts val="0"/>
              </a:spcAft>
              <a:buAutoNum type="arabicParenR"/>
              <a:defRPr/>
            </a:pPr>
            <a:r>
              <a:rPr lang="en-US" sz="1800" dirty="0">
                <a:solidFill>
                  <a:prstClr val="black"/>
                </a:solidFill>
                <a:latin typeface="Lucida Sans" panose="020B0602030504020204" pitchFamily="34" charset="0"/>
              </a:rPr>
              <a:t>Clean Window Alarm (1 output)</a:t>
            </a:r>
          </a:p>
          <a:p>
            <a:pPr marL="342900" lvl="0" indent="-342900" eaLnBrk="1" fontAlgn="auto" hangingPunct="1">
              <a:spcBef>
                <a:spcPts val="0"/>
              </a:spcBef>
              <a:spcAft>
                <a:spcPts val="0"/>
              </a:spcAft>
              <a:buAutoNum type="arabicParenR"/>
              <a:defRPr/>
            </a:pPr>
            <a:r>
              <a:rPr lang="en-US" sz="1800" dirty="0">
                <a:solidFill>
                  <a:prstClr val="black"/>
                </a:solidFill>
                <a:latin typeface="Lucida Sans" panose="020B0602030504020204" pitchFamily="34" charset="0"/>
              </a:rPr>
              <a:t>Generic fault Alarm (1 output)</a:t>
            </a:r>
          </a:p>
          <a:p>
            <a:pPr marL="342900" lvl="0" indent="-342900" eaLnBrk="1" fontAlgn="auto" hangingPunct="1">
              <a:spcBef>
                <a:spcPts val="0"/>
              </a:spcBef>
              <a:spcAft>
                <a:spcPts val="0"/>
              </a:spcAft>
              <a:buAutoNum type="arabicParenR"/>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graphicFrame>
        <p:nvGraphicFramePr>
          <p:cNvPr id="67" name="Tabella 66">
            <a:extLst>
              <a:ext uri="{FF2B5EF4-FFF2-40B4-BE49-F238E27FC236}">
                <a16:creationId xmlns:a16="http://schemas.microsoft.com/office/drawing/2014/main" id="{155CB3EA-EA73-483B-ACE1-0659E40520BB}"/>
              </a:ext>
            </a:extLst>
          </p:cNvPr>
          <p:cNvGraphicFramePr>
            <a:graphicFrameLocks noGrp="1"/>
          </p:cNvGraphicFramePr>
          <p:nvPr>
            <p:extLst>
              <p:ext uri="{D42A27DB-BD31-4B8C-83A1-F6EECF244321}">
                <p14:modId xmlns:p14="http://schemas.microsoft.com/office/powerpoint/2010/main" val="1268108188"/>
              </p:ext>
            </p:extLst>
          </p:nvPr>
        </p:nvGraphicFramePr>
        <p:xfrm>
          <a:off x="1108655" y="1427544"/>
          <a:ext cx="1507562" cy="1424108"/>
        </p:xfrm>
        <a:graphic>
          <a:graphicData uri="http://schemas.openxmlformats.org/drawingml/2006/table">
            <a:tbl>
              <a:tblPr firstRow="1" bandRow="1">
                <a:tableStyleId>{68D230F3-CF80-4859-8CE7-A43EE81993B5}</a:tableStyleId>
              </a:tblPr>
              <a:tblGrid>
                <a:gridCol w="753781">
                  <a:extLst>
                    <a:ext uri="{9D8B030D-6E8A-4147-A177-3AD203B41FA5}">
                      <a16:colId xmlns:a16="http://schemas.microsoft.com/office/drawing/2014/main" val="875132974"/>
                    </a:ext>
                  </a:extLst>
                </a:gridCol>
                <a:gridCol w="753781">
                  <a:extLst>
                    <a:ext uri="{9D8B030D-6E8A-4147-A177-3AD203B41FA5}">
                      <a16:colId xmlns:a16="http://schemas.microsoft.com/office/drawing/2014/main" val="2009968045"/>
                    </a:ext>
                  </a:extLst>
                </a:gridCol>
              </a:tblGrid>
              <a:tr h="509708">
                <a:tc>
                  <a:txBody>
                    <a:bodyPr/>
                    <a:lstStyle/>
                    <a:p>
                      <a:endParaRPr lang="it-IT" sz="1400" dirty="0"/>
                    </a:p>
                  </a:txBody>
                  <a:tcPr/>
                </a:tc>
                <a:tc>
                  <a:txBody>
                    <a:bodyPr/>
                    <a:lstStyle/>
                    <a:p>
                      <a:r>
                        <a:rPr lang="en-US" sz="1400" dirty="0"/>
                        <a:t>SLS-M5</a:t>
                      </a:r>
                      <a:endParaRPr lang="it-IT" sz="1400" dirty="0"/>
                    </a:p>
                  </a:txBody>
                  <a:tcPr/>
                </a:tc>
                <a:extLst>
                  <a:ext uri="{0D108BD9-81ED-4DB2-BD59-A6C34878D82A}">
                    <a16:rowId xmlns:a16="http://schemas.microsoft.com/office/drawing/2014/main" val="3780010936"/>
                  </a:ext>
                </a:extLst>
              </a:tr>
              <a:tr h="295307">
                <a:tc>
                  <a:txBody>
                    <a:bodyPr/>
                    <a:lstStyle/>
                    <a:p>
                      <a:r>
                        <a:rPr lang="en-US" sz="1400" dirty="0"/>
                        <a:t>OSSD</a:t>
                      </a:r>
                      <a:endParaRPr lang="it-IT" sz="1400" dirty="0"/>
                    </a:p>
                  </a:txBody>
                  <a:tcPr/>
                </a:tc>
                <a:tc>
                  <a:txBody>
                    <a:bodyPr/>
                    <a:lstStyle/>
                    <a:p>
                      <a:r>
                        <a:rPr lang="en-US" sz="1400" dirty="0"/>
                        <a:t>1 x 2</a:t>
                      </a:r>
                      <a:endParaRPr lang="it-IT" sz="1400" dirty="0"/>
                    </a:p>
                  </a:txBody>
                  <a:tcPr/>
                </a:tc>
                <a:extLst>
                  <a:ext uri="{0D108BD9-81ED-4DB2-BD59-A6C34878D82A}">
                    <a16:rowId xmlns:a16="http://schemas.microsoft.com/office/drawing/2014/main" val="182382089"/>
                  </a:ext>
                </a:extLst>
              </a:tr>
              <a:tr h="295307">
                <a:tc>
                  <a:txBody>
                    <a:bodyPr/>
                    <a:lstStyle/>
                    <a:p>
                      <a:r>
                        <a:rPr lang="en-US" sz="1400" dirty="0"/>
                        <a:t>IN</a:t>
                      </a:r>
                      <a:endParaRPr lang="it-IT" sz="1400" dirty="0"/>
                    </a:p>
                  </a:txBody>
                  <a:tcPr/>
                </a:tc>
                <a:tc>
                  <a:txBody>
                    <a:bodyPr/>
                    <a:lstStyle/>
                    <a:p>
                      <a:r>
                        <a:rPr lang="en-US" sz="1400" dirty="0"/>
                        <a:t>1</a:t>
                      </a:r>
                      <a:endParaRPr lang="it-IT" sz="1400" dirty="0"/>
                    </a:p>
                  </a:txBody>
                  <a:tcPr/>
                </a:tc>
                <a:extLst>
                  <a:ext uri="{0D108BD9-81ED-4DB2-BD59-A6C34878D82A}">
                    <a16:rowId xmlns:a16="http://schemas.microsoft.com/office/drawing/2014/main" val="2057089398"/>
                  </a:ext>
                </a:extLst>
              </a:tr>
              <a:tr h="295307">
                <a:tc>
                  <a:txBody>
                    <a:bodyPr/>
                    <a:lstStyle/>
                    <a:p>
                      <a:r>
                        <a:rPr lang="en-US" sz="1400" dirty="0"/>
                        <a:t>IN/OUT</a:t>
                      </a:r>
                      <a:endParaRPr lang="it-IT" sz="1400" dirty="0"/>
                    </a:p>
                  </a:txBody>
                  <a:tcPr/>
                </a:tc>
                <a:tc>
                  <a:txBody>
                    <a:bodyPr/>
                    <a:lstStyle/>
                    <a:p>
                      <a:r>
                        <a:rPr lang="en-US" sz="1400" dirty="0"/>
                        <a:t>4</a:t>
                      </a:r>
                      <a:endParaRPr lang="it-IT" sz="1400" dirty="0"/>
                    </a:p>
                  </a:txBody>
                  <a:tcPr/>
                </a:tc>
                <a:extLst>
                  <a:ext uri="{0D108BD9-81ED-4DB2-BD59-A6C34878D82A}">
                    <a16:rowId xmlns:a16="http://schemas.microsoft.com/office/drawing/2014/main" val="2993759989"/>
                  </a:ext>
                </a:extLst>
              </a:tr>
            </a:tbl>
          </a:graphicData>
        </a:graphic>
      </p:graphicFrame>
      <p:sp>
        <p:nvSpPr>
          <p:cNvPr id="59" name="Rettangolo 58">
            <a:extLst>
              <a:ext uri="{FF2B5EF4-FFF2-40B4-BE49-F238E27FC236}">
                <a16:creationId xmlns:a16="http://schemas.microsoft.com/office/drawing/2014/main" id="{69DC0408-1591-4644-AA87-C79AAC3977D6}"/>
              </a:ext>
            </a:extLst>
          </p:cNvPr>
          <p:cNvSpPr/>
          <p:nvPr/>
        </p:nvSpPr>
        <p:spPr>
          <a:xfrm>
            <a:off x="5584764" y="2995931"/>
            <a:ext cx="1554931" cy="8370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8A5C1BD1-78B0-41B6-A00A-E5D5EE74DFF7}"/>
              </a:ext>
            </a:extLst>
          </p:cNvPr>
          <p:cNvSpPr/>
          <p:nvPr/>
        </p:nvSpPr>
        <p:spPr>
          <a:xfrm>
            <a:off x="6493949" y="1054685"/>
            <a:ext cx="1282775" cy="8762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D59C1311-EEDE-4133-9639-FF120BB6C478}"/>
              </a:ext>
            </a:extLst>
          </p:cNvPr>
          <p:cNvSpPr/>
          <p:nvPr/>
        </p:nvSpPr>
        <p:spPr>
          <a:xfrm>
            <a:off x="4169132" y="1058111"/>
            <a:ext cx="1257366" cy="8370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9" name="Gruppo 68">
            <a:extLst>
              <a:ext uri="{FF2B5EF4-FFF2-40B4-BE49-F238E27FC236}">
                <a16:creationId xmlns:a16="http://schemas.microsoft.com/office/drawing/2014/main" id="{1F1DE0C4-6BB0-4A0D-AFB7-96E96B6B1766}"/>
              </a:ext>
            </a:extLst>
          </p:cNvPr>
          <p:cNvGrpSpPr/>
          <p:nvPr/>
        </p:nvGrpSpPr>
        <p:grpSpPr>
          <a:xfrm>
            <a:off x="3099877" y="1320089"/>
            <a:ext cx="2221224" cy="778177"/>
            <a:chOff x="2881989" y="2214449"/>
            <a:chExt cx="3528392" cy="1403305"/>
          </a:xfrm>
        </p:grpSpPr>
        <p:sp>
          <p:nvSpPr>
            <p:cNvPr id="70" name="Rettangolo 69">
              <a:extLst>
                <a:ext uri="{FF2B5EF4-FFF2-40B4-BE49-F238E27FC236}">
                  <a16:creationId xmlns:a16="http://schemas.microsoft.com/office/drawing/2014/main" id="{68501FAC-3551-4D8E-813B-88AA817A4190}"/>
                </a:ext>
              </a:extLst>
            </p:cNvPr>
            <p:cNvSpPr/>
            <p:nvPr/>
          </p:nvSpPr>
          <p:spPr>
            <a:xfrm>
              <a:off x="2881989" y="3276536"/>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64346D17-3D57-49F6-9B34-8A4CC2957826}"/>
                </a:ext>
              </a:extLst>
            </p:cNvPr>
            <p:cNvSpPr/>
            <p:nvPr/>
          </p:nvSpPr>
          <p:spPr>
            <a:xfrm>
              <a:off x="4572000" y="221444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2" name="Rettangolo 71">
            <a:extLst>
              <a:ext uri="{FF2B5EF4-FFF2-40B4-BE49-F238E27FC236}">
                <a16:creationId xmlns:a16="http://schemas.microsoft.com/office/drawing/2014/main" id="{4A2EB60F-6013-4088-8069-867362F277F4}"/>
              </a:ext>
            </a:extLst>
          </p:cNvPr>
          <p:cNvSpPr/>
          <p:nvPr/>
        </p:nvSpPr>
        <p:spPr>
          <a:xfrm>
            <a:off x="4619458" y="1924145"/>
            <a:ext cx="324141" cy="12418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3" name="Gruppo 72">
            <a:extLst>
              <a:ext uri="{FF2B5EF4-FFF2-40B4-BE49-F238E27FC236}">
                <a16:creationId xmlns:a16="http://schemas.microsoft.com/office/drawing/2014/main" id="{F66F700B-5DF1-4D9E-A9D5-05E5DA70FD86}"/>
              </a:ext>
            </a:extLst>
          </p:cNvPr>
          <p:cNvGrpSpPr/>
          <p:nvPr/>
        </p:nvGrpSpPr>
        <p:grpSpPr>
          <a:xfrm>
            <a:off x="3313700" y="1648652"/>
            <a:ext cx="335564" cy="240020"/>
            <a:chOff x="832350" y="2348094"/>
            <a:chExt cx="533040" cy="432834"/>
          </a:xfrm>
        </p:grpSpPr>
        <p:sp>
          <p:nvSpPr>
            <p:cNvPr id="74" name="Rettangolo con angoli arrotondati 73">
              <a:extLst>
                <a:ext uri="{FF2B5EF4-FFF2-40B4-BE49-F238E27FC236}">
                  <a16:creationId xmlns:a16="http://schemas.microsoft.com/office/drawing/2014/main" id="{706E29DA-CB06-40DE-A47D-85E8861F5452}"/>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74">
              <a:extLst>
                <a:ext uri="{FF2B5EF4-FFF2-40B4-BE49-F238E27FC236}">
                  <a16:creationId xmlns:a16="http://schemas.microsoft.com/office/drawing/2014/main" id="{8EF08163-59D3-44A2-BB7F-B3BF5EB183B6}"/>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con angoli arrotondati 75">
              <a:extLst>
                <a:ext uri="{FF2B5EF4-FFF2-40B4-BE49-F238E27FC236}">
                  <a16:creationId xmlns:a16="http://schemas.microsoft.com/office/drawing/2014/main" id="{EC40F71F-99A1-4ACF-8DFE-54E2D09E58F0}"/>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76">
              <a:extLst>
                <a:ext uri="{FF2B5EF4-FFF2-40B4-BE49-F238E27FC236}">
                  <a16:creationId xmlns:a16="http://schemas.microsoft.com/office/drawing/2014/main" id="{92A6D6F6-CF57-4ADE-A8C4-6B3911E1BD87}"/>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8" name="Rettangolo 77">
            <a:extLst>
              <a:ext uri="{FF2B5EF4-FFF2-40B4-BE49-F238E27FC236}">
                <a16:creationId xmlns:a16="http://schemas.microsoft.com/office/drawing/2014/main" id="{12D34B50-798E-46C1-B161-8073D54F7D93}"/>
              </a:ext>
            </a:extLst>
          </p:cNvPr>
          <p:cNvSpPr/>
          <p:nvPr/>
        </p:nvSpPr>
        <p:spPr>
          <a:xfrm>
            <a:off x="3234311" y="1918637"/>
            <a:ext cx="324141" cy="12418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a:extLst>
              <a:ext uri="{FF2B5EF4-FFF2-40B4-BE49-F238E27FC236}">
                <a16:creationId xmlns:a16="http://schemas.microsoft.com/office/drawing/2014/main" id="{B47BA81F-1778-436A-821D-88C4F7F98600}"/>
              </a:ext>
            </a:extLst>
          </p:cNvPr>
          <p:cNvSpPr/>
          <p:nvPr/>
        </p:nvSpPr>
        <p:spPr>
          <a:xfrm>
            <a:off x="3978321" y="1924145"/>
            <a:ext cx="324141" cy="12418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a:extLst>
              <a:ext uri="{FF2B5EF4-FFF2-40B4-BE49-F238E27FC236}">
                <a16:creationId xmlns:a16="http://schemas.microsoft.com/office/drawing/2014/main" id="{0D5671DE-AF36-474D-B475-D2D78AF27B2D}"/>
              </a:ext>
            </a:extLst>
          </p:cNvPr>
          <p:cNvSpPr/>
          <p:nvPr/>
        </p:nvSpPr>
        <p:spPr>
          <a:xfrm>
            <a:off x="3061645" y="2413458"/>
            <a:ext cx="2260798" cy="525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Rettangolo 80">
            <a:extLst>
              <a:ext uri="{FF2B5EF4-FFF2-40B4-BE49-F238E27FC236}">
                <a16:creationId xmlns:a16="http://schemas.microsoft.com/office/drawing/2014/main" id="{1AC67601-5623-4A44-B263-8230B64118CE}"/>
              </a:ext>
            </a:extLst>
          </p:cNvPr>
          <p:cNvSpPr/>
          <p:nvPr/>
        </p:nvSpPr>
        <p:spPr>
          <a:xfrm>
            <a:off x="3867995" y="2110153"/>
            <a:ext cx="567759" cy="259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Rettangolo 81">
            <a:extLst>
              <a:ext uri="{FF2B5EF4-FFF2-40B4-BE49-F238E27FC236}">
                <a16:creationId xmlns:a16="http://schemas.microsoft.com/office/drawing/2014/main" id="{4E53D639-581A-4179-91A3-83D428660F32}"/>
              </a:ext>
            </a:extLst>
          </p:cNvPr>
          <p:cNvSpPr/>
          <p:nvPr/>
        </p:nvSpPr>
        <p:spPr>
          <a:xfrm rot="2003680">
            <a:off x="4127897" y="1917082"/>
            <a:ext cx="94626" cy="29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Rettangolo 82">
            <a:extLst>
              <a:ext uri="{FF2B5EF4-FFF2-40B4-BE49-F238E27FC236}">
                <a16:creationId xmlns:a16="http://schemas.microsoft.com/office/drawing/2014/main" id="{2260FF6A-A4EF-45C5-8195-0DAF486D1624}"/>
              </a:ext>
            </a:extLst>
          </p:cNvPr>
          <p:cNvSpPr/>
          <p:nvPr/>
        </p:nvSpPr>
        <p:spPr>
          <a:xfrm rot="4728762" flipH="1">
            <a:off x="4352173" y="1743548"/>
            <a:ext cx="67017" cy="347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Rettangolo 83">
            <a:extLst>
              <a:ext uri="{FF2B5EF4-FFF2-40B4-BE49-F238E27FC236}">
                <a16:creationId xmlns:a16="http://schemas.microsoft.com/office/drawing/2014/main" id="{76C93367-B09F-407A-BD4E-FB5674FA956A}"/>
              </a:ext>
            </a:extLst>
          </p:cNvPr>
          <p:cNvSpPr/>
          <p:nvPr/>
        </p:nvSpPr>
        <p:spPr>
          <a:xfrm rot="16200000">
            <a:off x="3002658" y="2160895"/>
            <a:ext cx="290640" cy="1726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Rettangolo 84">
            <a:extLst>
              <a:ext uri="{FF2B5EF4-FFF2-40B4-BE49-F238E27FC236}">
                <a16:creationId xmlns:a16="http://schemas.microsoft.com/office/drawing/2014/main" id="{1146DF93-27F6-46BF-A336-54050D936587}"/>
              </a:ext>
            </a:extLst>
          </p:cNvPr>
          <p:cNvSpPr/>
          <p:nvPr/>
        </p:nvSpPr>
        <p:spPr>
          <a:xfrm rot="16200000">
            <a:off x="5087724" y="2173073"/>
            <a:ext cx="290640" cy="1726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6" name="Gruppo 85">
            <a:extLst>
              <a:ext uri="{FF2B5EF4-FFF2-40B4-BE49-F238E27FC236}">
                <a16:creationId xmlns:a16="http://schemas.microsoft.com/office/drawing/2014/main" id="{B3C847BB-F6AA-40E9-BCB6-8C39C3C10CDB}"/>
              </a:ext>
            </a:extLst>
          </p:cNvPr>
          <p:cNvGrpSpPr/>
          <p:nvPr/>
        </p:nvGrpSpPr>
        <p:grpSpPr>
          <a:xfrm>
            <a:off x="6697976" y="1291850"/>
            <a:ext cx="2221224" cy="1208707"/>
            <a:chOff x="5749852" y="1956804"/>
            <a:chExt cx="3184760" cy="1864378"/>
          </a:xfrm>
        </p:grpSpPr>
        <p:grpSp>
          <p:nvGrpSpPr>
            <p:cNvPr id="87" name="Gruppo 86">
              <a:extLst>
                <a:ext uri="{FF2B5EF4-FFF2-40B4-BE49-F238E27FC236}">
                  <a16:creationId xmlns:a16="http://schemas.microsoft.com/office/drawing/2014/main" id="{174588F8-2B85-4873-BE3E-16F684186EBD}"/>
                </a:ext>
              </a:extLst>
            </p:cNvPr>
            <p:cNvGrpSpPr/>
            <p:nvPr/>
          </p:nvGrpSpPr>
          <p:grpSpPr>
            <a:xfrm>
              <a:off x="5773319" y="1956804"/>
              <a:ext cx="3121396" cy="1287071"/>
              <a:chOff x="5292080" y="2310559"/>
              <a:chExt cx="3528392" cy="1391342"/>
            </a:xfrm>
          </p:grpSpPr>
          <p:sp>
            <p:nvSpPr>
              <p:cNvPr id="94" name="Rettangolo 93">
                <a:extLst>
                  <a:ext uri="{FF2B5EF4-FFF2-40B4-BE49-F238E27FC236}">
                    <a16:creationId xmlns:a16="http://schemas.microsoft.com/office/drawing/2014/main" id="{61C3AADE-46D1-4784-8A47-4FA36143E8EA}"/>
                  </a:ext>
                </a:extLst>
              </p:cNvPr>
              <p:cNvSpPr/>
              <p:nvPr/>
            </p:nvSpPr>
            <p:spPr>
              <a:xfrm>
                <a:off x="5692016" y="231055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a:t>
                </a:r>
                <a:endParaRPr lang="it-IT" dirty="0"/>
              </a:p>
            </p:txBody>
          </p:sp>
          <p:sp>
            <p:nvSpPr>
              <p:cNvPr id="95" name="Rettangolo 94">
                <a:extLst>
                  <a:ext uri="{FF2B5EF4-FFF2-40B4-BE49-F238E27FC236}">
                    <a16:creationId xmlns:a16="http://schemas.microsoft.com/office/drawing/2014/main" id="{BBC50033-A3BE-48D9-9FEE-B2B50A54F4CC}"/>
                  </a:ext>
                </a:extLst>
              </p:cNvPr>
              <p:cNvSpPr/>
              <p:nvPr/>
            </p:nvSpPr>
            <p:spPr>
              <a:xfrm>
                <a:off x="5292080" y="3360683"/>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6" name="Gruppo 95">
                <a:extLst>
                  <a:ext uri="{FF2B5EF4-FFF2-40B4-BE49-F238E27FC236}">
                    <a16:creationId xmlns:a16="http://schemas.microsoft.com/office/drawing/2014/main" id="{D996AC03-2E17-4BED-A7A0-77668EE8566E}"/>
                  </a:ext>
                </a:extLst>
              </p:cNvPr>
              <p:cNvGrpSpPr/>
              <p:nvPr/>
            </p:nvGrpSpPr>
            <p:grpSpPr>
              <a:xfrm>
                <a:off x="7861511" y="2925865"/>
                <a:ext cx="533040" cy="432834"/>
                <a:chOff x="832350" y="2348094"/>
                <a:chExt cx="533040" cy="432834"/>
              </a:xfrm>
            </p:grpSpPr>
            <p:sp>
              <p:nvSpPr>
                <p:cNvPr id="100" name="Rettangolo con angoli arrotondati 99">
                  <a:extLst>
                    <a:ext uri="{FF2B5EF4-FFF2-40B4-BE49-F238E27FC236}">
                      <a16:creationId xmlns:a16="http://schemas.microsoft.com/office/drawing/2014/main" id="{42B55F03-038F-48CA-9333-AD052A3B928F}"/>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Ovale 100">
                  <a:extLst>
                    <a:ext uri="{FF2B5EF4-FFF2-40B4-BE49-F238E27FC236}">
                      <a16:creationId xmlns:a16="http://schemas.microsoft.com/office/drawing/2014/main" id="{4B3DC1B5-C755-4180-AA27-8AA5CD4E146B}"/>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Rettangolo con angoli arrotondati 101">
                  <a:extLst>
                    <a:ext uri="{FF2B5EF4-FFF2-40B4-BE49-F238E27FC236}">
                      <a16:creationId xmlns:a16="http://schemas.microsoft.com/office/drawing/2014/main" id="{5A52EBEF-565C-4E39-9285-E3C1CFD563E6}"/>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Ovale 102">
                  <a:extLst>
                    <a:ext uri="{FF2B5EF4-FFF2-40B4-BE49-F238E27FC236}">
                      <a16:creationId xmlns:a16="http://schemas.microsoft.com/office/drawing/2014/main" id="{90ED8F5B-F0D2-4DEA-AF47-CB09F1851F5F}"/>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7" name="Rettangolo 96">
                <a:extLst>
                  <a:ext uri="{FF2B5EF4-FFF2-40B4-BE49-F238E27FC236}">
                    <a16:creationId xmlns:a16="http://schemas.microsoft.com/office/drawing/2014/main" id="{E941FB12-C370-4ACA-A5D2-343C22853E2B}"/>
                  </a:ext>
                </a:extLst>
              </p:cNvPr>
              <p:cNvSpPr/>
              <p:nvPr/>
            </p:nvSpPr>
            <p:spPr>
              <a:xfrm>
                <a:off x="5569496" y="3419317"/>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Rettangolo 97">
                <a:extLst>
                  <a:ext uri="{FF2B5EF4-FFF2-40B4-BE49-F238E27FC236}">
                    <a16:creationId xmlns:a16="http://schemas.microsoft.com/office/drawing/2014/main" id="{80C4EE13-9F9A-4ECE-BE0A-DCF47B10B4C7}"/>
                  </a:ext>
                </a:extLst>
              </p:cNvPr>
              <p:cNvSpPr/>
              <p:nvPr/>
            </p:nvSpPr>
            <p:spPr>
              <a:xfrm>
                <a:off x="6743104" y="3429000"/>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Rettangolo 98">
                <a:extLst>
                  <a:ext uri="{FF2B5EF4-FFF2-40B4-BE49-F238E27FC236}">
                    <a16:creationId xmlns:a16="http://schemas.microsoft.com/office/drawing/2014/main" id="{C9DA74AC-679A-4BB6-A8F6-0C15A0DE617E}"/>
                  </a:ext>
                </a:extLst>
              </p:cNvPr>
              <p:cNvSpPr/>
              <p:nvPr/>
            </p:nvSpPr>
            <p:spPr>
              <a:xfrm>
                <a:off x="8027237" y="3427682"/>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8" name="Rettangolo 87">
              <a:extLst>
                <a:ext uri="{FF2B5EF4-FFF2-40B4-BE49-F238E27FC236}">
                  <a16:creationId xmlns:a16="http://schemas.microsoft.com/office/drawing/2014/main" id="{44EE3566-0F0B-453C-9E74-92853C1642A5}"/>
                </a:ext>
              </a:extLst>
            </p:cNvPr>
            <p:cNvSpPr/>
            <p:nvPr/>
          </p:nvSpPr>
          <p:spPr>
            <a:xfrm>
              <a:off x="6804456" y="3238463"/>
              <a:ext cx="799796" cy="44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Rettangolo 88">
              <a:extLst>
                <a:ext uri="{FF2B5EF4-FFF2-40B4-BE49-F238E27FC236}">
                  <a16:creationId xmlns:a16="http://schemas.microsoft.com/office/drawing/2014/main" id="{1CE145CE-8F17-4439-A9E8-ABA001BB9926}"/>
                </a:ext>
              </a:extLst>
            </p:cNvPr>
            <p:cNvSpPr/>
            <p:nvPr/>
          </p:nvSpPr>
          <p:spPr>
            <a:xfrm rot="19341856">
              <a:off x="6985455" y="2840422"/>
              <a:ext cx="133299" cy="51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Rettangolo 89">
              <a:extLst>
                <a:ext uri="{FF2B5EF4-FFF2-40B4-BE49-F238E27FC236}">
                  <a16:creationId xmlns:a16="http://schemas.microsoft.com/office/drawing/2014/main" id="{08343CD0-7462-4498-BCDC-001629EDB46A}"/>
                </a:ext>
              </a:extLst>
            </p:cNvPr>
            <p:cNvSpPr/>
            <p:nvPr/>
          </p:nvSpPr>
          <p:spPr>
            <a:xfrm rot="6459970" flipH="1">
              <a:off x="6643550" y="2594559"/>
              <a:ext cx="107957" cy="48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Rettangolo 90">
              <a:extLst>
                <a:ext uri="{FF2B5EF4-FFF2-40B4-BE49-F238E27FC236}">
                  <a16:creationId xmlns:a16="http://schemas.microsoft.com/office/drawing/2014/main" id="{B664FC64-577D-4E4A-A7F2-379EB123E529}"/>
                </a:ext>
              </a:extLst>
            </p:cNvPr>
            <p:cNvSpPr/>
            <p:nvPr/>
          </p:nvSpPr>
          <p:spPr>
            <a:xfrm>
              <a:off x="5749852" y="3730917"/>
              <a:ext cx="3184760" cy="902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Rettangolo 91">
              <a:extLst>
                <a:ext uri="{FF2B5EF4-FFF2-40B4-BE49-F238E27FC236}">
                  <a16:creationId xmlns:a16="http://schemas.microsoft.com/office/drawing/2014/main" id="{072087E5-76D6-40F2-80BC-053AC5141FD6}"/>
                </a:ext>
              </a:extLst>
            </p:cNvPr>
            <p:cNvSpPr/>
            <p:nvPr/>
          </p:nvSpPr>
          <p:spPr>
            <a:xfrm rot="16200000">
              <a:off x="5624284" y="3371613"/>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Rettangolo 92">
              <a:extLst>
                <a:ext uri="{FF2B5EF4-FFF2-40B4-BE49-F238E27FC236}">
                  <a16:creationId xmlns:a16="http://schemas.microsoft.com/office/drawing/2014/main" id="{96FE5373-F8CE-4E35-85B7-1F3CF1878AA4}"/>
                </a:ext>
              </a:extLst>
            </p:cNvPr>
            <p:cNvSpPr/>
            <p:nvPr/>
          </p:nvSpPr>
          <p:spPr>
            <a:xfrm rot="16200000">
              <a:off x="8561491" y="3392541"/>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4" name="Gruppo 103">
            <a:extLst>
              <a:ext uri="{FF2B5EF4-FFF2-40B4-BE49-F238E27FC236}">
                <a16:creationId xmlns:a16="http://schemas.microsoft.com/office/drawing/2014/main" id="{B55BA524-C4B2-4AC6-9DC4-BD2D60425A3E}"/>
              </a:ext>
            </a:extLst>
          </p:cNvPr>
          <p:cNvGrpSpPr/>
          <p:nvPr/>
        </p:nvGrpSpPr>
        <p:grpSpPr>
          <a:xfrm>
            <a:off x="5065815" y="3314179"/>
            <a:ext cx="2551391" cy="1025651"/>
            <a:chOff x="3858182" y="1863008"/>
            <a:chExt cx="4532176" cy="2139150"/>
          </a:xfrm>
        </p:grpSpPr>
        <p:sp>
          <p:nvSpPr>
            <p:cNvPr id="105" name="Rettangolo 104">
              <a:extLst>
                <a:ext uri="{FF2B5EF4-FFF2-40B4-BE49-F238E27FC236}">
                  <a16:creationId xmlns:a16="http://schemas.microsoft.com/office/drawing/2014/main" id="{3A89655C-D6DB-46CC-8204-8722FED11568}"/>
                </a:ext>
              </a:extLst>
            </p:cNvPr>
            <p:cNvSpPr/>
            <p:nvPr/>
          </p:nvSpPr>
          <p:spPr>
            <a:xfrm>
              <a:off x="5058882" y="1863008"/>
              <a:ext cx="2268103" cy="10899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Rettangolo 105">
              <a:extLst>
                <a:ext uri="{FF2B5EF4-FFF2-40B4-BE49-F238E27FC236}">
                  <a16:creationId xmlns:a16="http://schemas.microsoft.com/office/drawing/2014/main" id="{F23E58E2-D28B-42CA-80D7-5DD78147B0D7}"/>
                </a:ext>
              </a:extLst>
            </p:cNvPr>
            <p:cNvSpPr/>
            <p:nvPr/>
          </p:nvSpPr>
          <p:spPr>
            <a:xfrm>
              <a:off x="3858182" y="2966373"/>
              <a:ext cx="4532176" cy="329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Rettangolo 106">
              <a:extLst>
                <a:ext uri="{FF2B5EF4-FFF2-40B4-BE49-F238E27FC236}">
                  <a16:creationId xmlns:a16="http://schemas.microsoft.com/office/drawing/2014/main" id="{3634E2A8-C71A-4E15-8F0C-01BDCC2B0660}"/>
                </a:ext>
              </a:extLst>
            </p:cNvPr>
            <p:cNvSpPr/>
            <p:nvPr/>
          </p:nvSpPr>
          <p:spPr>
            <a:xfrm>
              <a:off x="5773743" y="3010543"/>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Rettangolo 107">
              <a:extLst>
                <a:ext uri="{FF2B5EF4-FFF2-40B4-BE49-F238E27FC236}">
                  <a16:creationId xmlns:a16="http://schemas.microsoft.com/office/drawing/2014/main" id="{A47C50A0-3552-4D2E-A8DF-CE9B414BDFCF}"/>
                </a:ext>
              </a:extLst>
            </p:cNvPr>
            <p:cNvSpPr/>
            <p:nvPr/>
          </p:nvSpPr>
          <p:spPr>
            <a:xfrm>
              <a:off x="4780022" y="3022940"/>
              <a:ext cx="476580" cy="203659"/>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Rettangolo 108">
              <a:extLst>
                <a:ext uri="{FF2B5EF4-FFF2-40B4-BE49-F238E27FC236}">
                  <a16:creationId xmlns:a16="http://schemas.microsoft.com/office/drawing/2014/main" id="{6B8FECFA-FFD3-47EE-8C4A-484154FEEA9D}"/>
                </a:ext>
              </a:extLst>
            </p:cNvPr>
            <p:cNvSpPr/>
            <p:nvPr/>
          </p:nvSpPr>
          <p:spPr>
            <a:xfrm>
              <a:off x="4780022" y="3022940"/>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Rettangolo 109">
              <a:extLst>
                <a:ext uri="{FF2B5EF4-FFF2-40B4-BE49-F238E27FC236}">
                  <a16:creationId xmlns:a16="http://schemas.microsoft.com/office/drawing/2014/main" id="{529E62E8-04B4-401F-846A-8F7F9912C502}"/>
                </a:ext>
              </a:extLst>
            </p:cNvPr>
            <p:cNvSpPr/>
            <p:nvPr/>
          </p:nvSpPr>
          <p:spPr>
            <a:xfrm>
              <a:off x="6933872" y="3005435"/>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Rettangolo 110">
              <a:extLst>
                <a:ext uri="{FF2B5EF4-FFF2-40B4-BE49-F238E27FC236}">
                  <a16:creationId xmlns:a16="http://schemas.microsoft.com/office/drawing/2014/main" id="{95FC4858-5104-4A01-9A51-DBD73B618D3A}"/>
                </a:ext>
              </a:extLst>
            </p:cNvPr>
            <p:cNvSpPr/>
            <p:nvPr/>
          </p:nvSpPr>
          <p:spPr>
            <a:xfrm>
              <a:off x="4012064" y="3808315"/>
              <a:ext cx="4088328" cy="1938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2" name="Gruppo 111">
              <a:extLst>
                <a:ext uri="{FF2B5EF4-FFF2-40B4-BE49-F238E27FC236}">
                  <a16:creationId xmlns:a16="http://schemas.microsoft.com/office/drawing/2014/main" id="{3399A3E4-63E0-4E09-97AA-FCE9DC2E50B4}"/>
                </a:ext>
              </a:extLst>
            </p:cNvPr>
            <p:cNvGrpSpPr/>
            <p:nvPr/>
          </p:nvGrpSpPr>
          <p:grpSpPr>
            <a:xfrm>
              <a:off x="5639760" y="2941377"/>
              <a:ext cx="1011114" cy="826309"/>
              <a:chOff x="1187624" y="1882037"/>
              <a:chExt cx="1092403" cy="856500"/>
            </a:xfrm>
          </p:grpSpPr>
          <p:sp>
            <p:nvSpPr>
              <p:cNvPr id="115" name="Rettangolo 114">
                <a:extLst>
                  <a:ext uri="{FF2B5EF4-FFF2-40B4-BE49-F238E27FC236}">
                    <a16:creationId xmlns:a16="http://schemas.microsoft.com/office/drawing/2014/main" id="{DA6BD797-4323-431E-A132-44D6109B57A1}"/>
                  </a:ext>
                </a:extLst>
              </p:cNvPr>
              <p:cNvSpPr/>
              <p:nvPr/>
            </p:nvSpPr>
            <p:spPr>
              <a:xfrm>
                <a:off x="1187624" y="2276872"/>
                <a:ext cx="86409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Rettangolo 115">
                <a:extLst>
                  <a:ext uri="{FF2B5EF4-FFF2-40B4-BE49-F238E27FC236}">
                    <a16:creationId xmlns:a16="http://schemas.microsoft.com/office/drawing/2014/main" id="{EC1BED96-B3E8-41D1-857A-5867363FD6F1}"/>
                  </a:ext>
                </a:extLst>
              </p:cNvPr>
              <p:cNvSpPr/>
              <p:nvPr/>
            </p:nvSpPr>
            <p:spPr>
              <a:xfrm rot="2003680">
                <a:off x="1623184" y="1941259"/>
                <a:ext cx="144016"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Rettangolo 116">
                <a:extLst>
                  <a:ext uri="{FF2B5EF4-FFF2-40B4-BE49-F238E27FC236}">
                    <a16:creationId xmlns:a16="http://schemas.microsoft.com/office/drawing/2014/main" id="{63B83E7D-C76B-46B5-8EC4-CA98339C3C8F}"/>
                  </a:ext>
                </a:extLst>
              </p:cNvPr>
              <p:cNvSpPr/>
              <p:nvPr/>
            </p:nvSpPr>
            <p:spPr>
              <a:xfrm rot="4728762" flipH="1">
                <a:off x="1955828" y="1677217"/>
                <a:ext cx="119379"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3" name="Rettangolo 112">
              <a:extLst>
                <a:ext uri="{FF2B5EF4-FFF2-40B4-BE49-F238E27FC236}">
                  <a16:creationId xmlns:a16="http://schemas.microsoft.com/office/drawing/2014/main" id="{9F93FD3B-0B62-43BD-8B21-693E25D00093}"/>
                </a:ext>
              </a:extLst>
            </p:cNvPr>
            <p:cNvSpPr/>
            <p:nvPr/>
          </p:nvSpPr>
          <p:spPr>
            <a:xfrm rot="16200000">
              <a:off x="7729037" y="3423686"/>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Rettangolo 113">
              <a:extLst>
                <a:ext uri="{FF2B5EF4-FFF2-40B4-BE49-F238E27FC236}">
                  <a16:creationId xmlns:a16="http://schemas.microsoft.com/office/drawing/2014/main" id="{E67344F3-F32F-4762-94AE-8CE7DD2F3D40}"/>
                </a:ext>
              </a:extLst>
            </p:cNvPr>
            <p:cNvSpPr/>
            <p:nvPr/>
          </p:nvSpPr>
          <p:spPr>
            <a:xfrm rot="16200000">
              <a:off x="3883941" y="3432325"/>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8" name="Gruppo 117">
            <a:extLst>
              <a:ext uri="{FF2B5EF4-FFF2-40B4-BE49-F238E27FC236}">
                <a16:creationId xmlns:a16="http://schemas.microsoft.com/office/drawing/2014/main" id="{EF31477F-31FD-4638-8F16-A7C7C58112FA}"/>
              </a:ext>
            </a:extLst>
          </p:cNvPr>
          <p:cNvGrpSpPr/>
          <p:nvPr/>
        </p:nvGrpSpPr>
        <p:grpSpPr>
          <a:xfrm>
            <a:off x="4078320" y="1724327"/>
            <a:ext cx="166340" cy="189216"/>
            <a:chOff x="3131840" y="1772816"/>
            <a:chExt cx="576064" cy="504056"/>
          </a:xfrm>
        </p:grpSpPr>
        <p:sp>
          <p:nvSpPr>
            <p:cNvPr id="119" name="Rettangolo 118">
              <a:extLst>
                <a:ext uri="{FF2B5EF4-FFF2-40B4-BE49-F238E27FC236}">
                  <a16:creationId xmlns:a16="http://schemas.microsoft.com/office/drawing/2014/main" id="{C9C36060-63F5-4F08-8195-24211CF4DFC0}"/>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Ovale 119">
              <a:extLst>
                <a:ext uri="{FF2B5EF4-FFF2-40B4-BE49-F238E27FC236}">
                  <a16:creationId xmlns:a16="http://schemas.microsoft.com/office/drawing/2014/main" id="{62374516-BF3F-4C68-B584-3CEED77085E2}"/>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21" name="Gruppo 120">
            <a:extLst>
              <a:ext uri="{FF2B5EF4-FFF2-40B4-BE49-F238E27FC236}">
                <a16:creationId xmlns:a16="http://schemas.microsoft.com/office/drawing/2014/main" id="{054DBF16-7F26-4E65-BF10-E3EA17248B55}"/>
              </a:ext>
            </a:extLst>
          </p:cNvPr>
          <p:cNvGrpSpPr/>
          <p:nvPr/>
        </p:nvGrpSpPr>
        <p:grpSpPr>
          <a:xfrm>
            <a:off x="7671905" y="1719105"/>
            <a:ext cx="166340" cy="189216"/>
            <a:chOff x="3131840" y="1772816"/>
            <a:chExt cx="576064" cy="504056"/>
          </a:xfrm>
        </p:grpSpPr>
        <p:sp>
          <p:nvSpPr>
            <p:cNvPr id="122" name="Rettangolo 121">
              <a:extLst>
                <a:ext uri="{FF2B5EF4-FFF2-40B4-BE49-F238E27FC236}">
                  <a16:creationId xmlns:a16="http://schemas.microsoft.com/office/drawing/2014/main" id="{514905B7-D24C-4EEB-8AD5-6EF201AC66A1}"/>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Ovale 122">
              <a:extLst>
                <a:ext uri="{FF2B5EF4-FFF2-40B4-BE49-F238E27FC236}">
                  <a16:creationId xmlns:a16="http://schemas.microsoft.com/office/drawing/2014/main" id="{4522E008-51BD-4593-BCAB-3169B44F07C0}"/>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24" name="Gruppo 123">
            <a:extLst>
              <a:ext uri="{FF2B5EF4-FFF2-40B4-BE49-F238E27FC236}">
                <a16:creationId xmlns:a16="http://schemas.microsoft.com/office/drawing/2014/main" id="{6247BA03-8A5B-4326-8AF8-2E96747C65CC}"/>
              </a:ext>
            </a:extLst>
          </p:cNvPr>
          <p:cNvGrpSpPr/>
          <p:nvPr/>
        </p:nvGrpSpPr>
        <p:grpSpPr>
          <a:xfrm>
            <a:off x="6265558" y="3635025"/>
            <a:ext cx="166340" cy="189216"/>
            <a:chOff x="3131840" y="1772816"/>
            <a:chExt cx="576064" cy="504056"/>
          </a:xfrm>
        </p:grpSpPr>
        <p:sp>
          <p:nvSpPr>
            <p:cNvPr id="125" name="Rettangolo 124">
              <a:extLst>
                <a:ext uri="{FF2B5EF4-FFF2-40B4-BE49-F238E27FC236}">
                  <a16:creationId xmlns:a16="http://schemas.microsoft.com/office/drawing/2014/main" id="{7C6DAD66-00E9-488F-A203-987BBC056B04}"/>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Ovale 125">
              <a:extLst>
                <a:ext uri="{FF2B5EF4-FFF2-40B4-BE49-F238E27FC236}">
                  <a16:creationId xmlns:a16="http://schemas.microsoft.com/office/drawing/2014/main" id="{4EF32EBF-20B2-4431-8900-B3BF2D3BD095}"/>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7" name="Esplosione: 8 punte 126">
            <a:extLst>
              <a:ext uri="{FF2B5EF4-FFF2-40B4-BE49-F238E27FC236}">
                <a16:creationId xmlns:a16="http://schemas.microsoft.com/office/drawing/2014/main" id="{178B8687-5C16-45C4-BF3F-DBA30B8A488C}"/>
              </a:ext>
            </a:extLst>
          </p:cNvPr>
          <p:cNvSpPr/>
          <p:nvPr/>
        </p:nvSpPr>
        <p:spPr>
          <a:xfrm>
            <a:off x="367387" y="806735"/>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3045283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ttangolo 172">
            <a:extLst>
              <a:ext uri="{FF2B5EF4-FFF2-40B4-BE49-F238E27FC236}">
                <a16:creationId xmlns:a16="http://schemas.microsoft.com/office/drawing/2014/main" id="{34711280-1D9B-4869-A589-AB73EF10DEEC}"/>
              </a:ext>
            </a:extLst>
          </p:cNvPr>
          <p:cNvSpPr/>
          <p:nvPr/>
        </p:nvSpPr>
        <p:spPr>
          <a:xfrm>
            <a:off x="5146711" y="2803149"/>
            <a:ext cx="2382476" cy="10028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2" name="Rettangolo 171">
            <a:extLst>
              <a:ext uri="{FF2B5EF4-FFF2-40B4-BE49-F238E27FC236}">
                <a16:creationId xmlns:a16="http://schemas.microsoft.com/office/drawing/2014/main" id="{4078B187-4F5A-4C83-9839-8121A22CE66D}"/>
              </a:ext>
            </a:extLst>
          </p:cNvPr>
          <p:cNvSpPr/>
          <p:nvPr/>
        </p:nvSpPr>
        <p:spPr>
          <a:xfrm>
            <a:off x="6340409" y="892243"/>
            <a:ext cx="1901674" cy="10028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1" name="Rettangolo 170">
            <a:extLst>
              <a:ext uri="{FF2B5EF4-FFF2-40B4-BE49-F238E27FC236}">
                <a16:creationId xmlns:a16="http://schemas.microsoft.com/office/drawing/2014/main" id="{6E754A5B-3D20-47FC-BBD4-FAEADA8E53F0}"/>
              </a:ext>
            </a:extLst>
          </p:cNvPr>
          <p:cNvSpPr/>
          <p:nvPr/>
        </p:nvSpPr>
        <p:spPr>
          <a:xfrm>
            <a:off x="3782961" y="865705"/>
            <a:ext cx="1901674" cy="100288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0" name="Rettangolo 169">
            <a:extLst>
              <a:ext uri="{FF2B5EF4-FFF2-40B4-BE49-F238E27FC236}">
                <a16:creationId xmlns:a16="http://schemas.microsoft.com/office/drawing/2014/main" id="{7E8447C9-AE6E-4696-9608-771280AED185}"/>
              </a:ext>
            </a:extLst>
          </p:cNvPr>
          <p:cNvSpPr/>
          <p:nvPr/>
        </p:nvSpPr>
        <p:spPr>
          <a:xfrm>
            <a:off x="5584764" y="2995931"/>
            <a:ext cx="1554931" cy="8370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9" name="Rettangolo 168">
            <a:extLst>
              <a:ext uri="{FF2B5EF4-FFF2-40B4-BE49-F238E27FC236}">
                <a16:creationId xmlns:a16="http://schemas.microsoft.com/office/drawing/2014/main" id="{E8F0D3BF-1C8B-4623-BDDD-A09024CF01B5}"/>
              </a:ext>
            </a:extLst>
          </p:cNvPr>
          <p:cNvSpPr/>
          <p:nvPr/>
        </p:nvSpPr>
        <p:spPr>
          <a:xfrm>
            <a:off x="6519358" y="1054685"/>
            <a:ext cx="1257366" cy="8370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F7829A08-F8D7-47C3-B2F7-BB12F50D5C6B}"/>
              </a:ext>
            </a:extLst>
          </p:cNvPr>
          <p:cNvSpPr/>
          <p:nvPr/>
        </p:nvSpPr>
        <p:spPr>
          <a:xfrm>
            <a:off x="4169132" y="1058111"/>
            <a:ext cx="1257366" cy="8370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4" y="310873"/>
            <a:ext cx="8327175" cy="894289"/>
          </a:xfrm>
        </p:spPr>
        <p:txBody>
          <a:bodyPr/>
          <a:lstStyle/>
          <a:p>
            <a:r>
              <a:rPr lang="en-US" dirty="0"/>
              <a:t>Horizontal Static Applications: examples</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766517" y="3682508"/>
            <a:ext cx="5394281" cy="3139321"/>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2 warning zones: 2 outputs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eaLnBrk="1" fontAlgn="auto" hangingPunct="1">
              <a:spcBef>
                <a:spcPts val="0"/>
              </a:spcBef>
              <a:spcAft>
                <a:spcPts val="0"/>
              </a:spcAft>
              <a:defRPr/>
            </a:pPr>
            <a:r>
              <a:rPr lang="en-US" sz="1800" dirty="0">
                <a:solidFill>
                  <a:prstClr val="black"/>
                </a:solidFill>
                <a:latin typeface="Lucida Sans" panose="020B0602030504020204" pitchFamily="34" charset="0"/>
              </a:rPr>
              <a:t>3 SWITCHING BETWEEN ZONE SETS ( 3 inputs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Automatic restart</a:t>
            </a:r>
          </a:p>
          <a:p>
            <a:pPr marL="342900" lvl="0" indent="-342900" eaLnBrk="1" fontAlgn="auto" hangingPunct="1">
              <a:spcBef>
                <a:spcPts val="0"/>
              </a:spcBef>
              <a:spcAft>
                <a:spcPts val="0"/>
              </a:spcAft>
              <a:buAutoNum type="arabicParenR"/>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graphicFrame>
        <p:nvGraphicFramePr>
          <p:cNvPr id="67" name="Tabella 66">
            <a:extLst>
              <a:ext uri="{FF2B5EF4-FFF2-40B4-BE49-F238E27FC236}">
                <a16:creationId xmlns:a16="http://schemas.microsoft.com/office/drawing/2014/main" id="{155CB3EA-EA73-483B-ACE1-0659E40520BB}"/>
              </a:ext>
            </a:extLst>
          </p:cNvPr>
          <p:cNvGraphicFramePr>
            <a:graphicFrameLocks noGrp="1"/>
          </p:cNvGraphicFramePr>
          <p:nvPr>
            <p:extLst>
              <p:ext uri="{D42A27DB-BD31-4B8C-83A1-F6EECF244321}">
                <p14:modId xmlns:p14="http://schemas.microsoft.com/office/powerpoint/2010/main" val="3582510390"/>
              </p:ext>
            </p:extLst>
          </p:nvPr>
        </p:nvGraphicFramePr>
        <p:xfrm>
          <a:off x="1142868" y="1410717"/>
          <a:ext cx="1507562" cy="1424108"/>
        </p:xfrm>
        <a:graphic>
          <a:graphicData uri="http://schemas.openxmlformats.org/drawingml/2006/table">
            <a:tbl>
              <a:tblPr firstRow="1" bandRow="1">
                <a:tableStyleId>{68D230F3-CF80-4859-8CE7-A43EE81993B5}</a:tableStyleId>
              </a:tblPr>
              <a:tblGrid>
                <a:gridCol w="753781">
                  <a:extLst>
                    <a:ext uri="{9D8B030D-6E8A-4147-A177-3AD203B41FA5}">
                      <a16:colId xmlns:a16="http://schemas.microsoft.com/office/drawing/2014/main" val="875132974"/>
                    </a:ext>
                  </a:extLst>
                </a:gridCol>
                <a:gridCol w="753781">
                  <a:extLst>
                    <a:ext uri="{9D8B030D-6E8A-4147-A177-3AD203B41FA5}">
                      <a16:colId xmlns:a16="http://schemas.microsoft.com/office/drawing/2014/main" val="2009968045"/>
                    </a:ext>
                  </a:extLst>
                </a:gridCol>
              </a:tblGrid>
              <a:tr h="509708">
                <a:tc>
                  <a:txBody>
                    <a:bodyPr/>
                    <a:lstStyle/>
                    <a:p>
                      <a:endParaRPr lang="it-IT" sz="1400" dirty="0"/>
                    </a:p>
                  </a:txBody>
                  <a:tcPr/>
                </a:tc>
                <a:tc>
                  <a:txBody>
                    <a:bodyPr/>
                    <a:lstStyle/>
                    <a:p>
                      <a:r>
                        <a:rPr lang="en-US" sz="1400" dirty="0"/>
                        <a:t>SLS-M5</a:t>
                      </a:r>
                      <a:endParaRPr lang="it-IT" sz="1400" dirty="0"/>
                    </a:p>
                  </a:txBody>
                  <a:tcPr/>
                </a:tc>
                <a:extLst>
                  <a:ext uri="{0D108BD9-81ED-4DB2-BD59-A6C34878D82A}">
                    <a16:rowId xmlns:a16="http://schemas.microsoft.com/office/drawing/2014/main" val="3780010936"/>
                  </a:ext>
                </a:extLst>
              </a:tr>
              <a:tr h="295307">
                <a:tc>
                  <a:txBody>
                    <a:bodyPr/>
                    <a:lstStyle/>
                    <a:p>
                      <a:r>
                        <a:rPr lang="en-US" sz="1400" dirty="0"/>
                        <a:t>OSSD</a:t>
                      </a:r>
                      <a:endParaRPr lang="it-IT" sz="1400" dirty="0"/>
                    </a:p>
                  </a:txBody>
                  <a:tcPr/>
                </a:tc>
                <a:tc>
                  <a:txBody>
                    <a:bodyPr/>
                    <a:lstStyle/>
                    <a:p>
                      <a:r>
                        <a:rPr lang="en-US" sz="1400" dirty="0"/>
                        <a:t>1 x 2</a:t>
                      </a:r>
                      <a:endParaRPr lang="it-IT" sz="1400" dirty="0"/>
                    </a:p>
                  </a:txBody>
                  <a:tcPr/>
                </a:tc>
                <a:extLst>
                  <a:ext uri="{0D108BD9-81ED-4DB2-BD59-A6C34878D82A}">
                    <a16:rowId xmlns:a16="http://schemas.microsoft.com/office/drawing/2014/main" val="182382089"/>
                  </a:ext>
                </a:extLst>
              </a:tr>
              <a:tr h="295307">
                <a:tc>
                  <a:txBody>
                    <a:bodyPr/>
                    <a:lstStyle/>
                    <a:p>
                      <a:r>
                        <a:rPr lang="en-US" sz="1400" dirty="0"/>
                        <a:t>IN</a:t>
                      </a:r>
                      <a:endParaRPr lang="it-IT" sz="1400" dirty="0"/>
                    </a:p>
                  </a:txBody>
                  <a:tcPr/>
                </a:tc>
                <a:tc>
                  <a:txBody>
                    <a:bodyPr/>
                    <a:lstStyle/>
                    <a:p>
                      <a:r>
                        <a:rPr lang="en-US" sz="1400" dirty="0"/>
                        <a:t>1</a:t>
                      </a:r>
                      <a:endParaRPr lang="it-IT" sz="1400" dirty="0"/>
                    </a:p>
                  </a:txBody>
                  <a:tcPr/>
                </a:tc>
                <a:extLst>
                  <a:ext uri="{0D108BD9-81ED-4DB2-BD59-A6C34878D82A}">
                    <a16:rowId xmlns:a16="http://schemas.microsoft.com/office/drawing/2014/main" val="2057089398"/>
                  </a:ext>
                </a:extLst>
              </a:tr>
              <a:tr h="295307">
                <a:tc>
                  <a:txBody>
                    <a:bodyPr/>
                    <a:lstStyle/>
                    <a:p>
                      <a:r>
                        <a:rPr lang="en-US" sz="1400" dirty="0"/>
                        <a:t>IN/OUT</a:t>
                      </a:r>
                      <a:endParaRPr lang="it-IT" sz="1400" dirty="0"/>
                    </a:p>
                  </a:txBody>
                  <a:tcPr/>
                </a:tc>
                <a:tc>
                  <a:txBody>
                    <a:bodyPr/>
                    <a:lstStyle/>
                    <a:p>
                      <a:r>
                        <a:rPr lang="en-US" sz="1400" dirty="0"/>
                        <a:t>4</a:t>
                      </a:r>
                      <a:endParaRPr lang="it-IT" sz="1400" dirty="0"/>
                    </a:p>
                  </a:txBody>
                  <a:tcPr/>
                </a:tc>
                <a:extLst>
                  <a:ext uri="{0D108BD9-81ED-4DB2-BD59-A6C34878D82A}">
                    <a16:rowId xmlns:a16="http://schemas.microsoft.com/office/drawing/2014/main" val="2993759989"/>
                  </a:ext>
                </a:extLst>
              </a:tr>
            </a:tbl>
          </a:graphicData>
        </a:graphic>
      </p:graphicFrame>
      <p:grpSp>
        <p:nvGrpSpPr>
          <p:cNvPr id="111" name="Gruppo 110">
            <a:extLst>
              <a:ext uri="{FF2B5EF4-FFF2-40B4-BE49-F238E27FC236}">
                <a16:creationId xmlns:a16="http://schemas.microsoft.com/office/drawing/2014/main" id="{0D170DDE-ACC3-4BA5-882E-CBE1AD5F878C}"/>
              </a:ext>
            </a:extLst>
          </p:cNvPr>
          <p:cNvGrpSpPr/>
          <p:nvPr/>
        </p:nvGrpSpPr>
        <p:grpSpPr>
          <a:xfrm>
            <a:off x="3099877" y="1320089"/>
            <a:ext cx="2221224" cy="778177"/>
            <a:chOff x="2881989" y="2214449"/>
            <a:chExt cx="3528392" cy="1403305"/>
          </a:xfrm>
        </p:grpSpPr>
        <p:sp>
          <p:nvSpPr>
            <p:cNvPr id="112" name="Rettangolo 111">
              <a:extLst>
                <a:ext uri="{FF2B5EF4-FFF2-40B4-BE49-F238E27FC236}">
                  <a16:creationId xmlns:a16="http://schemas.microsoft.com/office/drawing/2014/main" id="{8623E653-7C6C-4AA9-8C6D-722B227355A4}"/>
                </a:ext>
              </a:extLst>
            </p:cNvPr>
            <p:cNvSpPr/>
            <p:nvPr/>
          </p:nvSpPr>
          <p:spPr>
            <a:xfrm>
              <a:off x="2881989" y="3276536"/>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Rettangolo 112">
              <a:extLst>
                <a:ext uri="{FF2B5EF4-FFF2-40B4-BE49-F238E27FC236}">
                  <a16:creationId xmlns:a16="http://schemas.microsoft.com/office/drawing/2014/main" id="{1CC6EC16-B929-4591-B2EE-8C9DA8BD9979}"/>
                </a:ext>
              </a:extLst>
            </p:cNvPr>
            <p:cNvSpPr/>
            <p:nvPr/>
          </p:nvSpPr>
          <p:spPr>
            <a:xfrm>
              <a:off x="4572000" y="221444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4" name="Rettangolo 113">
            <a:extLst>
              <a:ext uri="{FF2B5EF4-FFF2-40B4-BE49-F238E27FC236}">
                <a16:creationId xmlns:a16="http://schemas.microsoft.com/office/drawing/2014/main" id="{CC2C4D59-B608-47BA-A5A5-F15027DEC066}"/>
              </a:ext>
            </a:extLst>
          </p:cNvPr>
          <p:cNvSpPr/>
          <p:nvPr/>
        </p:nvSpPr>
        <p:spPr>
          <a:xfrm>
            <a:off x="4619458" y="1924145"/>
            <a:ext cx="324141" cy="12418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5" name="Gruppo 114">
            <a:extLst>
              <a:ext uri="{FF2B5EF4-FFF2-40B4-BE49-F238E27FC236}">
                <a16:creationId xmlns:a16="http://schemas.microsoft.com/office/drawing/2014/main" id="{A5C52708-B7DE-4EEC-9F0B-3729C5D6BB88}"/>
              </a:ext>
            </a:extLst>
          </p:cNvPr>
          <p:cNvGrpSpPr/>
          <p:nvPr/>
        </p:nvGrpSpPr>
        <p:grpSpPr>
          <a:xfrm>
            <a:off x="3313700" y="1648652"/>
            <a:ext cx="335564" cy="240020"/>
            <a:chOff x="832350" y="2348094"/>
            <a:chExt cx="533040" cy="432834"/>
          </a:xfrm>
        </p:grpSpPr>
        <p:sp>
          <p:nvSpPr>
            <p:cNvPr id="116" name="Rettangolo con angoli arrotondati 115">
              <a:extLst>
                <a:ext uri="{FF2B5EF4-FFF2-40B4-BE49-F238E27FC236}">
                  <a16:creationId xmlns:a16="http://schemas.microsoft.com/office/drawing/2014/main" id="{F4E1B379-D6C8-46B4-9C9E-32FD99AE520D}"/>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Ovale 116">
              <a:extLst>
                <a:ext uri="{FF2B5EF4-FFF2-40B4-BE49-F238E27FC236}">
                  <a16:creationId xmlns:a16="http://schemas.microsoft.com/office/drawing/2014/main" id="{2AF3DC81-12F2-4CA8-B88C-5C55A28BBAF5}"/>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Rettangolo con angoli arrotondati 117">
              <a:extLst>
                <a:ext uri="{FF2B5EF4-FFF2-40B4-BE49-F238E27FC236}">
                  <a16:creationId xmlns:a16="http://schemas.microsoft.com/office/drawing/2014/main" id="{078FAE5D-39C0-4E97-9DA4-0F0158E93C3B}"/>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Ovale 118">
              <a:extLst>
                <a:ext uri="{FF2B5EF4-FFF2-40B4-BE49-F238E27FC236}">
                  <a16:creationId xmlns:a16="http://schemas.microsoft.com/office/drawing/2014/main" id="{4F1F300B-9AF7-47C8-8E46-B2B9AFC996EB}"/>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0" name="Rettangolo 119">
            <a:extLst>
              <a:ext uri="{FF2B5EF4-FFF2-40B4-BE49-F238E27FC236}">
                <a16:creationId xmlns:a16="http://schemas.microsoft.com/office/drawing/2014/main" id="{6D63F8A7-9EA6-44B2-A023-96A8DB1A7AA2}"/>
              </a:ext>
            </a:extLst>
          </p:cNvPr>
          <p:cNvSpPr/>
          <p:nvPr/>
        </p:nvSpPr>
        <p:spPr>
          <a:xfrm>
            <a:off x="3234311" y="1918637"/>
            <a:ext cx="324141" cy="12418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Rettangolo 120">
            <a:extLst>
              <a:ext uri="{FF2B5EF4-FFF2-40B4-BE49-F238E27FC236}">
                <a16:creationId xmlns:a16="http://schemas.microsoft.com/office/drawing/2014/main" id="{DAD72053-F1F7-4D13-8D0F-C6620CD6CCE7}"/>
              </a:ext>
            </a:extLst>
          </p:cNvPr>
          <p:cNvSpPr/>
          <p:nvPr/>
        </p:nvSpPr>
        <p:spPr>
          <a:xfrm>
            <a:off x="3978321" y="1924145"/>
            <a:ext cx="324141" cy="124187"/>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Rettangolo 121">
            <a:extLst>
              <a:ext uri="{FF2B5EF4-FFF2-40B4-BE49-F238E27FC236}">
                <a16:creationId xmlns:a16="http://schemas.microsoft.com/office/drawing/2014/main" id="{2AB5BB19-23D6-477D-AB94-F308C1A05401}"/>
              </a:ext>
            </a:extLst>
          </p:cNvPr>
          <p:cNvSpPr/>
          <p:nvPr/>
        </p:nvSpPr>
        <p:spPr>
          <a:xfrm>
            <a:off x="3061645" y="2413458"/>
            <a:ext cx="2260798" cy="525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Rettangolo 122">
            <a:extLst>
              <a:ext uri="{FF2B5EF4-FFF2-40B4-BE49-F238E27FC236}">
                <a16:creationId xmlns:a16="http://schemas.microsoft.com/office/drawing/2014/main" id="{F5A2EC7E-33F1-4BD4-B4C4-EC1483990C14}"/>
              </a:ext>
            </a:extLst>
          </p:cNvPr>
          <p:cNvSpPr/>
          <p:nvPr/>
        </p:nvSpPr>
        <p:spPr>
          <a:xfrm>
            <a:off x="3867995" y="2110153"/>
            <a:ext cx="567759" cy="259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4" name="Rettangolo 123">
            <a:extLst>
              <a:ext uri="{FF2B5EF4-FFF2-40B4-BE49-F238E27FC236}">
                <a16:creationId xmlns:a16="http://schemas.microsoft.com/office/drawing/2014/main" id="{AE9FF335-092C-4993-AEA6-D13BC01CEB72}"/>
              </a:ext>
            </a:extLst>
          </p:cNvPr>
          <p:cNvSpPr/>
          <p:nvPr/>
        </p:nvSpPr>
        <p:spPr>
          <a:xfrm rot="2003680">
            <a:off x="4127897" y="1917082"/>
            <a:ext cx="94626" cy="29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Rettangolo 124">
            <a:extLst>
              <a:ext uri="{FF2B5EF4-FFF2-40B4-BE49-F238E27FC236}">
                <a16:creationId xmlns:a16="http://schemas.microsoft.com/office/drawing/2014/main" id="{16A974EA-5D16-4D28-85F3-2E682B8EF6C7}"/>
              </a:ext>
            </a:extLst>
          </p:cNvPr>
          <p:cNvSpPr/>
          <p:nvPr/>
        </p:nvSpPr>
        <p:spPr>
          <a:xfrm rot="4728762" flipH="1">
            <a:off x="4352173" y="1743548"/>
            <a:ext cx="67017" cy="347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Rettangolo 125">
            <a:extLst>
              <a:ext uri="{FF2B5EF4-FFF2-40B4-BE49-F238E27FC236}">
                <a16:creationId xmlns:a16="http://schemas.microsoft.com/office/drawing/2014/main" id="{0F582AAC-5699-4CD1-872A-56C80C652449}"/>
              </a:ext>
            </a:extLst>
          </p:cNvPr>
          <p:cNvSpPr/>
          <p:nvPr/>
        </p:nvSpPr>
        <p:spPr>
          <a:xfrm rot="16200000">
            <a:off x="3002658" y="2160895"/>
            <a:ext cx="290640" cy="1726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7" name="Rettangolo 126">
            <a:extLst>
              <a:ext uri="{FF2B5EF4-FFF2-40B4-BE49-F238E27FC236}">
                <a16:creationId xmlns:a16="http://schemas.microsoft.com/office/drawing/2014/main" id="{3ABBFC75-18BA-402A-8F20-BAF85CEDA131}"/>
              </a:ext>
            </a:extLst>
          </p:cNvPr>
          <p:cNvSpPr/>
          <p:nvPr/>
        </p:nvSpPr>
        <p:spPr>
          <a:xfrm rot="16200000">
            <a:off x="5087724" y="2173073"/>
            <a:ext cx="290640" cy="1726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8" name="Gruppo 127">
            <a:extLst>
              <a:ext uri="{FF2B5EF4-FFF2-40B4-BE49-F238E27FC236}">
                <a16:creationId xmlns:a16="http://schemas.microsoft.com/office/drawing/2014/main" id="{EC331C72-99E2-4F06-BF99-EE195F7896CE}"/>
              </a:ext>
            </a:extLst>
          </p:cNvPr>
          <p:cNvGrpSpPr/>
          <p:nvPr/>
        </p:nvGrpSpPr>
        <p:grpSpPr>
          <a:xfrm>
            <a:off x="6697976" y="1291850"/>
            <a:ext cx="2221224" cy="1208707"/>
            <a:chOff x="5749852" y="1956804"/>
            <a:chExt cx="3184760" cy="1864378"/>
          </a:xfrm>
        </p:grpSpPr>
        <p:grpSp>
          <p:nvGrpSpPr>
            <p:cNvPr id="129" name="Gruppo 128">
              <a:extLst>
                <a:ext uri="{FF2B5EF4-FFF2-40B4-BE49-F238E27FC236}">
                  <a16:creationId xmlns:a16="http://schemas.microsoft.com/office/drawing/2014/main" id="{9461B03C-F946-4F03-A471-84001D85EEE7}"/>
                </a:ext>
              </a:extLst>
            </p:cNvPr>
            <p:cNvGrpSpPr/>
            <p:nvPr/>
          </p:nvGrpSpPr>
          <p:grpSpPr>
            <a:xfrm>
              <a:off x="5773319" y="1956804"/>
              <a:ext cx="3121396" cy="1287071"/>
              <a:chOff x="5292080" y="2310559"/>
              <a:chExt cx="3528392" cy="1391342"/>
            </a:xfrm>
          </p:grpSpPr>
          <p:sp>
            <p:nvSpPr>
              <p:cNvPr id="136" name="Rettangolo 135">
                <a:extLst>
                  <a:ext uri="{FF2B5EF4-FFF2-40B4-BE49-F238E27FC236}">
                    <a16:creationId xmlns:a16="http://schemas.microsoft.com/office/drawing/2014/main" id="{4099863A-E235-423E-82FC-F894D2306DFA}"/>
                  </a:ext>
                </a:extLst>
              </p:cNvPr>
              <p:cNvSpPr/>
              <p:nvPr/>
            </p:nvSpPr>
            <p:spPr>
              <a:xfrm>
                <a:off x="5692016" y="2310559"/>
                <a:ext cx="1299409" cy="1048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a:t>
                </a:r>
                <a:endParaRPr lang="it-IT" dirty="0"/>
              </a:p>
            </p:txBody>
          </p:sp>
          <p:sp>
            <p:nvSpPr>
              <p:cNvPr id="137" name="Rettangolo 136">
                <a:extLst>
                  <a:ext uri="{FF2B5EF4-FFF2-40B4-BE49-F238E27FC236}">
                    <a16:creationId xmlns:a16="http://schemas.microsoft.com/office/drawing/2014/main" id="{9E0BA22A-018F-4CA2-8F8E-9D03B0A4D0D2}"/>
                  </a:ext>
                </a:extLst>
              </p:cNvPr>
              <p:cNvSpPr/>
              <p:nvPr/>
            </p:nvSpPr>
            <p:spPr>
              <a:xfrm>
                <a:off x="5292080" y="3360683"/>
                <a:ext cx="3528392" cy="34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38" name="Gruppo 137">
                <a:extLst>
                  <a:ext uri="{FF2B5EF4-FFF2-40B4-BE49-F238E27FC236}">
                    <a16:creationId xmlns:a16="http://schemas.microsoft.com/office/drawing/2014/main" id="{D6B5CDCC-AF43-404E-A602-A1C5530C41F0}"/>
                  </a:ext>
                </a:extLst>
              </p:cNvPr>
              <p:cNvGrpSpPr/>
              <p:nvPr/>
            </p:nvGrpSpPr>
            <p:grpSpPr>
              <a:xfrm>
                <a:off x="7861511" y="2925865"/>
                <a:ext cx="533040" cy="432834"/>
                <a:chOff x="832350" y="2348094"/>
                <a:chExt cx="533040" cy="432834"/>
              </a:xfrm>
            </p:grpSpPr>
            <p:sp>
              <p:nvSpPr>
                <p:cNvPr id="142" name="Rettangolo con angoli arrotondati 141">
                  <a:extLst>
                    <a:ext uri="{FF2B5EF4-FFF2-40B4-BE49-F238E27FC236}">
                      <a16:creationId xmlns:a16="http://schemas.microsoft.com/office/drawing/2014/main" id="{D330F4E7-3DC7-4253-BC27-128BA684AAD0}"/>
                    </a:ext>
                  </a:extLst>
                </p:cNvPr>
                <p:cNvSpPr/>
                <p:nvPr/>
              </p:nvSpPr>
              <p:spPr>
                <a:xfrm>
                  <a:off x="838295" y="2389712"/>
                  <a:ext cx="527095" cy="163977"/>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3" name="Ovale 142">
                  <a:extLst>
                    <a:ext uri="{FF2B5EF4-FFF2-40B4-BE49-F238E27FC236}">
                      <a16:creationId xmlns:a16="http://schemas.microsoft.com/office/drawing/2014/main" id="{8CE6063B-6E4A-4D93-B81E-4906127ABCA6}"/>
                    </a:ext>
                  </a:extLst>
                </p:cNvPr>
                <p:cNvSpPr/>
                <p:nvPr/>
              </p:nvSpPr>
              <p:spPr>
                <a:xfrm>
                  <a:off x="998076" y="2348094"/>
                  <a:ext cx="223060" cy="2289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4" name="Rettangolo con angoli arrotondati 143">
                  <a:extLst>
                    <a:ext uri="{FF2B5EF4-FFF2-40B4-BE49-F238E27FC236}">
                      <a16:creationId xmlns:a16="http://schemas.microsoft.com/office/drawing/2014/main" id="{C1F65EA1-FEEB-4D42-A951-11C4150FF744}"/>
                    </a:ext>
                  </a:extLst>
                </p:cNvPr>
                <p:cNvSpPr/>
                <p:nvPr/>
              </p:nvSpPr>
              <p:spPr>
                <a:xfrm rot="5400000">
                  <a:off x="749042" y="2477088"/>
                  <a:ext cx="277986" cy="111369"/>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5" name="Ovale 144">
                  <a:extLst>
                    <a:ext uri="{FF2B5EF4-FFF2-40B4-BE49-F238E27FC236}">
                      <a16:creationId xmlns:a16="http://schemas.microsoft.com/office/drawing/2014/main" id="{47E53C22-C9B8-48BA-80DC-06B5CD0AF6A2}"/>
                    </a:ext>
                  </a:extLst>
                </p:cNvPr>
                <p:cNvSpPr/>
                <p:nvPr/>
              </p:nvSpPr>
              <p:spPr>
                <a:xfrm>
                  <a:off x="832350" y="2671764"/>
                  <a:ext cx="111370" cy="1091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9" name="Rettangolo 138">
                <a:extLst>
                  <a:ext uri="{FF2B5EF4-FFF2-40B4-BE49-F238E27FC236}">
                    <a16:creationId xmlns:a16="http://schemas.microsoft.com/office/drawing/2014/main" id="{34E95C48-D2BE-4FBA-ABDC-C2A3EB5E2D13}"/>
                  </a:ext>
                </a:extLst>
              </p:cNvPr>
              <p:cNvSpPr/>
              <p:nvPr/>
            </p:nvSpPr>
            <p:spPr>
              <a:xfrm>
                <a:off x="5569496" y="3419317"/>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0" name="Rettangolo 139">
                <a:extLst>
                  <a:ext uri="{FF2B5EF4-FFF2-40B4-BE49-F238E27FC236}">
                    <a16:creationId xmlns:a16="http://schemas.microsoft.com/office/drawing/2014/main" id="{04DBAF80-A368-45D3-8F4B-EBC5E673D7C3}"/>
                  </a:ext>
                </a:extLst>
              </p:cNvPr>
              <p:cNvSpPr/>
              <p:nvPr/>
            </p:nvSpPr>
            <p:spPr>
              <a:xfrm>
                <a:off x="6743104" y="3429000"/>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1" name="Rettangolo 140">
                <a:extLst>
                  <a:ext uri="{FF2B5EF4-FFF2-40B4-BE49-F238E27FC236}">
                    <a16:creationId xmlns:a16="http://schemas.microsoft.com/office/drawing/2014/main" id="{F4DE381F-A1F4-406D-B75B-6D4E914CF744}"/>
                  </a:ext>
                </a:extLst>
              </p:cNvPr>
              <p:cNvSpPr/>
              <p:nvPr/>
            </p:nvSpPr>
            <p:spPr>
              <a:xfrm>
                <a:off x="8027237" y="3427682"/>
                <a:ext cx="514895" cy="22395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0" name="Rettangolo 129">
              <a:extLst>
                <a:ext uri="{FF2B5EF4-FFF2-40B4-BE49-F238E27FC236}">
                  <a16:creationId xmlns:a16="http://schemas.microsoft.com/office/drawing/2014/main" id="{EDE51716-0235-4E3A-946C-C8B2EAECDCD2}"/>
                </a:ext>
              </a:extLst>
            </p:cNvPr>
            <p:cNvSpPr/>
            <p:nvPr/>
          </p:nvSpPr>
          <p:spPr>
            <a:xfrm>
              <a:off x="6804456" y="3238463"/>
              <a:ext cx="799796" cy="44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1" name="Rettangolo 130">
              <a:extLst>
                <a:ext uri="{FF2B5EF4-FFF2-40B4-BE49-F238E27FC236}">
                  <a16:creationId xmlns:a16="http://schemas.microsoft.com/office/drawing/2014/main" id="{DE92F51F-7174-4AE5-B9FD-B40CB73ACE32}"/>
                </a:ext>
              </a:extLst>
            </p:cNvPr>
            <p:cNvSpPr/>
            <p:nvPr/>
          </p:nvSpPr>
          <p:spPr>
            <a:xfrm rot="19341856">
              <a:off x="6985455" y="2840422"/>
              <a:ext cx="133299" cy="51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2" name="Rettangolo 131">
              <a:extLst>
                <a:ext uri="{FF2B5EF4-FFF2-40B4-BE49-F238E27FC236}">
                  <a16:creationId xmlns:a16="http://schemas.microsoft.com/office/drawing/2014/main" id="{BFC2BFC0-2AB4-4FE9-BE30-BE53FD59C5A3}"/>
                </a:ext>
              </a:extLst>
            </p:cNvPr>
            <p:cNvSpPr/>
            <p:nvPr/>
          </p:nvSpPr>
          <p:spPr>
            <a:xfrm rot="6459970" flipH="1">
              <a:off x="6643550" y="2594559"/>
              <a:ext cx="107957" cy="489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3" name="Rettangolo 132">
              <a:extLst>
                <a:ext uri="{FF2B5EF4-FFF2-40B4-BE49-F238E27FC236}">
                  <a16:creationId xmlns:a16="http://schemas.microsoft.com/office/drawing/2014/main" id="{29BFCF89-A2E0-49A7-9C2F-15D98C62B60C}"/>
                </a:ext>
              </a:extLst>
            </p:cNvPr>
            <p:cNvSpPr/>
            <p:nvPr/>
          </p:nvSpPr>
          <p:spPr>
            <a:xfrm>
              <a:off x="5749852" y="3730917"/>
              <a:ext cx="3184760" cy="902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4" name="Rettangolo 133">
              <a:extLst>
                <a:ext uri="{FF2B5EF4-FFF2-40B4-BE49-F238E27FC236}">
                  <a16:creationId xmlns:a16="http://schemas.microsoft.com/office/drawing/2014/main" id="{0459F50C-2413-482B-AC17-6CAED794EEB5}"/>
                </a:ext>
              </a:extLst>
            </p:cNvPr>
            <p:cNvSpPr/>
            <p:nvPr/>
          </p:nvSpPr>
          <p:spPr>
            <a:xfrm rot="16200000">
              <a:off x="5624284" y="3371613"/>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5" name="Rettangolo 134">
              <a:extLst>
                <a:ext uri="{FF2B5EF4-FFF2-40B4-BE49-F238E27FC236}">
                  <a16:creationId xmlns:a16="http://schemas.microsoft.com/office/drawing/2014/main" id="{260B3081-A559-447A-963B-2DE67CFB5C3A}"/>
                </a:ext>
              </a:extLst>
            </p:cNvPr>
            <p:cNvSpPr/>
            <p:nvPr/>
          </p:nvSpPr>
          <p:spPr>
            <a:xfrm rot="16200000">
              <a:off x="8561491" y="3392541"/>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6" name="Gruppo 145">
            <a:extLst>
              <a:ext uri="{FF2B5EF4-FFF2-40B4-BE49-F238E27FC236}">
                <a16:creationId xmlns:a16="http://schemas.microsoft.com/office/drawing/2014/main" id="{FB52724A-8F28-43FB-9DF4-C230DA87B73B}"/>
              </a:ext>
            </a:extLst>
          </p:cNvPr>
          <p:cNvGrpSpPr/>
          <p:nvPr/>
        </p:nvGrpSpPr>
        <p:grpSpPr>
          <a:xfrm>
            <a:off x="5065815" y="3314179"/>
            <a:ext cx="2551391" cy="1025651"/>
            <a:chOff x="3858182" y="1863008"/>
            <a:chExt cx="4532176" cy="2139150"/>
          </a:xfrm>
        </p:grpSpPr>
        <p:sp>
          <p:nvSpPr>
            <p:cNvPr id="147" name="Rettangolo 146">
              <a:extLst>
                <a:ext uri="{FF2B5EF4-FFF2-40B4-BE49-F238E27FC236}">
                  <a16:creationId xmlns:a16="http://schemas.microsoft.com/office/drawing/2014/main" id="{30536CF7-2A7D-487E-B376-51A340F16A87}"/>
                </a:ext>
              </a:extLst>
            </p:cNvPr>
            <p:cNvSpPr/>
            <p:nvPr/>
          </p:nvSpPr>
          <p:spPr>
            <a:xfrm>
              <a:off x="5058882" y="1863008"/>
              <a:ext cx="2268103" cy="10899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Rettangolo 147">
              <a:extLst>
                <a:ext uri="{FF2B5EF4-FFF2-40B4-BE49-F238E27FC236}">
                  <a16:creationId xmlns:a16="http://schemas.microsoft.com/office/drawing/2014/main" id="{66F03593-FCB7-472E-97DB-5DF13CE4690D}"/>
                </a:ext>
              </a:extLst>
            </p:cNvPr>
            <p:cNvSpPr/>
            <p:nvPr/>
          </p:nvSpPr>
          <p:spPr>
            <a:xfrm>
              <a:off x="3858182" y="2966373"/>
              <a:ext cx="4532176" cy="329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Rettangolo 148">
              <a:extLst>
                <a:ext uri="{FF2B5EF4-FFF2-40B4-BE49-F238E27FC236}">
                  <a16:creationId xmlns:a16="http://schemas.microsoft.com/office/drawing/2014/main" id="{948341AD-D22B-4CB9-86B0-B348619EEDD7}"/>
                </a:ext>
              </a:extLst>
            </p:cNvPr>
            <p:cNvSpPr/>
            <p:nvPr/>
          </p:nvSpPr>
          <p:spPr>
            <a:xfrm>
              <a:off x="5773743" y="3010543"/>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0" name="Rettangolo 149">
              <a:extLst>
                <a:ext uri="{FF2B5EF4-FFF2-40B4-BE49-F238E27FC236}">
                  <a16:creationId xmlns:a16="http://schemas.microsoft.com/office/drawing/2014/main" id="{0E037730-702C-4869-B3DB-01629936A8FF}"/>
                </a:ext>
              </a:extLst>
            </p:cNvPr>
            <p:cNvSpPr/>
            <p:nvPr/>
          </p:nvSpPr>
          <p:spPr>
            <a:xfrm>
              <a:off x="4780022" y="3022940"/>
              <a:ext cx="476580" cy="203659"/>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1" name="Rettangolo 150">
              <a:extLst>
                <a:ext uri="{FF2B5EF4-FFF2-40B4-BE49-F238E27FC236}">
                  <a16:creationId xmlns:a16="http://schemas.microsoft.com/office/drawing/2014/main" id="{8874FCF2-E643-45C6-97E8-D078A4883E82}"/>
                </a:ext>
              </a:extLst>
            </p:cNvPr>
            <p:cNvSpPr/>
            <p:nvPr/>
          </p:nvSpPr>
          <p:spPr>
            <a:xfrm>
              <a:off x="4780022" y="3022940"/>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Rettangolo 151">
              <a:extLst>
                <a:ext uri="{FF2B5EF4-FFF2-40B4-BE49-F238E27FC236}">
                  <a16:creationId xmlns:a16="http://schemas.microsoft.com/office/drawing/2014/main" id="{06E39E9B-2209-4FCD-AF63-6859F06D53A3}"/>
                </a:ext>
              </a:extLst>
            </p:cNvPr>
            <p:cNvSpPr/>
            <p:nvPr/>
          </p:nvSpPr>
          <p:spPr>
            <a:xfrm>
              <a:off x="6933872" y="3005435"/>
              <a:ext cx="476580" cy="21605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Rettangolo 152">
              <a:extLst>
                <a:ext uri="{FF2B5EF4-FFF2-40B4-BE49-F238E27FC236}">
                  <a16:creationId xmlns:a16="http://schemas.microsoft.com/office/drawing/2014/main" id="{E20E6792-19E2-46B2-9231-13484AB7F4E8}"/>
                </a:ext>
              </a:extLst>
            </p:cNvPr>
            <p:cNvSpPr/>
            <p:nvPr/>
          </p:nvSpPr>
          <p:spPr>
            <a:xfrm>
              <a:off x="4012064" y="3808315"/>
              <a:ext cx="4088328" cy="1938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4" name="Gruppo 153">
              <a:extLst>
                <a:ext uri="{FF2B5EF4-FFF2-40B4-BE49-F238E27FC236}">
                  <a16:creationId xmlns:a16="http://schemas.microsoft.com/office/drawing/2014/main" id="{A49AF9D1-E773-4260-B16E-F56C3A7A08A0}"/>
                </a:ext>
              </a:extLst>
            </p:cNvPr>
            <p:cNvGrpSpPr/>
            <p:nvPr/>
          </p:nvGrpSpPr>
          <p:grpSpPr>
            <a:xfrm>
              <a:off x="5639760" y="2941377"/>
              <a:ext cx="1011114" cy="826309"/>
              <a:chOff x="1187624" y="1882037"/>
              <a:chExt cx="1092403" cy="856500"/>
            </a:xfrm>
          </p:grpSpPr>
          <p:sp>
            <p:nvSpPr>
              <p:cNvPr id="157" name="Rettangolo 156">
                <a:extLst>
                  <a:ext uri="{FF2B5EF4-FFF2-40B4-BE49-F238E27FC236}">
                    <a16:creationId xmlns:a16="http://schemas.microsoft.com/office/drawing/2014/main" id="{69098A4D-A91B-4D26-9605-D115A0447151}"/>
                  </a:ext>
                </a:extLst>
              </p:cNvPr>
              <p:cNvSpPr/>
              <p:nvPr/>
            </p:nvSpPr>
            <p:spPr>
              <a:xfrm>
                <a:off x="1187624" y="2276872"/>
                <a:ext cx="86409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8" name="Rettangolo 157">
                <a:extLst>
                  <a:ext uri="{FF2B5EF4-FFF2-40B4-BE49-F238E27FC236}">
                    <a16:creationId xmlns:a16="http://schemas.microsoft.com/office/drawing/2014/main" id="{C256E5E1-647E-47FD-8CC8-A212EC4920DD}"/>
                  </a:ext>
                </a:extLst>
              </p:cNvPr>
              <p:cNvSpPr/>
              <p:nvPr/>
            </p:nvSpPr>
            <p:spPr>
              <a:xfrm rot="2003680">
                <a:off x="1623184" y="1941259"/>
                <a:ext cx="144016"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9" name="Rettangolo 158">
                <a:extLst>
                  <a:ext uri="{FF2B5EF4-FFF2-40B4-BE49-F238E27FC236}">
                    <a16:creationId xmlns:a16="http://schemas.microsoft.com/office/drawing/2014/main" id="{E153EC72-A457-4168-9840-A94CAC287DD9}"/>
                  </a:ext>
                </a:extLst>
              </p:cNvPr>
              <p:cNvSpPr/>
              <p:nvPr/>
            </p:nvSpPr>
            <p:spPr>
              <a:xfrm rot="4728762" flipH="1">
                <a:off x="1955828" y="1677217"/>
                <a:ext cx="119379"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5" name="Rettangolo 154">
              <a:extLst>
                <a:ext uri="{FF2B5EF4-FFF2-40B4-BE49-F238E27FC236}">
                  <a16:creationId xmlns:a16="http://schemas.microsoft.com/office/drawing/2014/main" id="{0256A045-4EA3-4754-8D02-ADCD9FD3435E}"/>
                </a:ext>
              </a:extLst>
            </p:cNvPr>
            <p:cNvSpPr/>
            <p:nvPr/>
          </p:nvSpPr>
          <p:spPr>
            <a:xfrm rot="16200000">
              <a:off x="7729037" y="3423686"/>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Rettangolo 155">
              <a:extLst>
                <a:ext uri="{FF2B5EF4-FFF2-40B4-BE49-F238E27FC236}">
                  <a16:creationId xmlns:a16="http://schemas.microsoft.com/office/drawing/2014/main" id="{7A82DE43-6396-4178-9429-994FBFBCC4EF}"/>
                </a:ext>
              </a:extLst>
            </p:cNvPr>
            <p:cNvSpPr/>
            <p:nvPr/>
          </p:nvSpPr>
          <p:spPr>
            <a:xfrm rot="16200000">
              <a:off x="3883941" y="3432325"/>
              <a:ext cx="499477" cy="243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0" name="Gruppo 159">
            <a:extLst>
              <a:ext uri="{FF2B5EF4-FFF2-40B4-BE49-F238E27FC236}">
                <a16:creationId xmlns:a16="http://schemas.microsoft.com/office/drawing/2014/main" id="{A319B7BF-5F90-4704-97A9-C6325D9F117D}"/>
              </a:ext>
            </a:extLst>
          </p:cNvPr>
          <p:cNvGrpSpPr/>
          <p:nvPr/>
        </p:nvGrpSpPr>
        <p:grpSpPr>
          <a:xfrm>
            <a:off x="4078320" y="1724327"/>
            <a:ext cx="166340" cy="189216"/>
            <a:chOff x="3131840" y="1772816"/>
            <a:chExt cx="576064" cy="504056"/>
          </a:xfrm>
        </p:grpSpPr>
        <p:sp>
          <p:nvSpPr>
            <p:cNvPr id="161" name="Rettangolo 160">
              <a:extLst>
                <a:ext uri="{FF2B5EF4-FFF2-40B4-BE49-F238E27FC236}">
                  <a16:creationId xmlns:a16="http://schemas.microsoft.com/office/drawing/2014/main" id="{DB0BC2FD-8C69-42B4-B6D9-B8943AB8B87B}"/>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2" name="Ovale 161">
              <a:extLst>
                <a:ext uri="{FF2B5EF4-FFF2-40B4-BE49-F238E27FC236}">
                  <a16:creationId xmlns:a16="http://schemas.microsoft.com/office/drawing/2014/main" id="{90E3A6DC-CB4C-4442-8316-16592F20EA1D}"/>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3" name="Gruppo 162">
            <a:extLst>
              <a:ext uri="{FF2B5EF4-FFF2-40B4-BE49-F238E27FC236}">
                <a16:creationId xmlns:a16="http://schemas.microsoft.com/office/drawing/2014/main" id="{0AD0B119-13FE-4210-9FD6-B90C8DAE5B2C}"/>
              </a:ext>
            </a:extLst>
          </p:cNvPr>
          <p:cNvGrpSpPr/>
          <p:nvPr/>
        </p:nvGrpSpPr>
        <p:grpSpPr>
          <a:xfrm>
            <a:off x="7671905" y="1719105"/>
            <a:ext cx="166340" cy="189216"/>
            <a:chOff x="3131840" y="1772816"/>
            <a:chExt cx="576064" cy="504056"/>
          </a:xfrm>
        </p:grpSpPr>
        <p:sp>
          <p:nvSpPr>
            <p:cNvPr id="164" name="Rettangolo 163">
              <a:extLst>
                <a:ext uri="{FF2B5EF4-FFF2-40B4-BE49-F238E27FC236}">
                  <a16:creationId xmlns:a16="http://schemas.microsoft.com/office/drawing/2014/main" id="{A7837BA2-A0E1-4180-A311-86A3C2D6BCF5}"/>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5" name="Ovale 164">
              <a:extLst>
                <a:ext uri="{FF2B5EF4-FFF2-40B4-BE49-F238E27FC236}">
                  <a16:creationId xmlns:a16="http://schemas.microsoft.com/office/drawing/2014/main" id="{FB64D5D9-1029-4577-8285-3C2EB2C7F473}"/>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6" name="Gruppo 165">
            <a:extLst>
              <a:ext uri="{FF2B5EF4-FFF2-40B4-BE49-F238E27FC236}">
                <a16:creationId xmlns:a16="http://schemas.microsoft.com/office/drawing/2014/main" id="{5E812E78-C249-4D48-B7E7-83476FAD49B3}"/>
              </a:ext>
            </a:extLst>
          </p:cNvPr>
          <p:cNvGrpSpPr/>
          <p:nvPr/>
        </p:nvGrpSpPr>
        <p:grpSpPr>
          <a:xfrm>
            <a:off x="6265558" y="3635025"/>
            <a:ext cx="166340" cy="189216"/>
            <a:chOff x="3131840" y="1772816"/>
            <a:chExt cx="576064" cy="504056"/>
          </a:xfrm>
        </p:grpSpPr>
        <p:sp>
          <p:nvSpPr>
            <p:cNvPr id="167" name="Rettangolo 166">
              <a:extLst>
                <a:ext uri="{FF2B5EF4-FFF2-40B4-BE49-F238E27FC236}">
                  <a16:creationId xmlns:a16="http://schemas.microsoft.com/office/drawing/2014/main" id="{A25A7242-48CC-4567-A8AD-EF61A7B8E076}"/>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8" name="Ovale 167">
              <a:extLst>
                <a:ext uri="{FF2B5EF4-FFF2-40B4-BE49-F238E27FC236}">
                  <a16:creationId xmlns:a16="http://schemas.microsoft.com/office/drawing/2014/main" id="{27F6ABFF-EA31-479C-8F4D-72028DFF5EED}"/>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0" name="Esplosione: 8 punte 69">
            <a:extLst>
              <a:ext uri="{FF2B5EF4-FFF2-40B4-BE49-F238E27FC236}">
                <a16:creationId xmlns:a16="http://schemas.microsoft.com/office/drawing/2014/main" id="{CFA06213-161F-4C6E-96AC-6BF5A392D0DF}"/>
              </a:ext>
            </a:extLst>
          </p:cNvPr>
          <p:cNvSpPr/>
          <p:nvPr/>
        </p:nvSpPr>
        <p:spPr>
          <a:xfrm>
            <a:off x="370917" y="842546"/>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399932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ttangolo 74">
            <a:extLst>
              <a:ext uri="{FF2B5EF4-FFF2-40B4-BE49-F238E27FC236}">
                <a16:creationId xmlns:a16="http://schemas.microsoft.com/office/drawing/2014/main" id="{EB4AE56F-CFA7-49E9-BCE0-01A782FD306B}"/>
              </a:ext>
            </a:extLst>
          </p:cNvPr>
          <p:cNvSpPr/>
          <p:nvPr/>
        </p:nvSpPr>
        <p:spPr>
          <a:xfrm>
            <a:off x="4139952" y="1078535"/>
            <a:ext cx="2880320" cy="28725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Rettangolo 95">
            <a:extLst>
              <a:ext uri="{FF2B5EF4-FFF2-40B4-BE49-F238E27FC236}">
                <a16:creationId xmlns:a16="http://schemas.microsoft.com/office/drawing/2014/main" id="{2CB34FFD-EAC2-4ACA-B2DD-D794C900B90B}"/>
              </a:ext>
            </a:extLst>
          </p:cNvPr>
          <p:cNvSpPr/>
          <p:nvPr/>
        </p:nvSpPr>
        <p:spPr>
          <a:xfrm>
            <a:off x="4327352" y="1284516"/>
            <a:ext cx="2509836" cy="23979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Horizontal Applications: examples  </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728902" y="3379654"/>
            <a:ext cx="7875547" cy="2585323"/>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2 warning zone: 2 output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eaLnBrk="1" fontAlgn="auto" hangingPunct="1">
              <a:spcBef>
                <a:spcPts val="0"/>
              </a:spcBef>
              <a:spcAft>
                <a:spcPts val="0"/>
              </a:spcAft>
              <a:defRPr/>
            </a:pPr>
            <a:r>
              <a:rPr lang="en-US" sz="1800" dirty="0">
                <a:solidFill>
                  <a:prstClr val="black"/>
                </a:solidFill>
                <a:latin typeface="Lucida Sans" panose="020B0602030504020204" pitchFamily="34" charset="0"/>
              </a:rPr>
              <a:t>No switching of zones.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Restart &amp; Reset, Clean Window Alarm, Generic Fault Alarm</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graphicFrame>
        <p:nvGraphicFramePr>
          <p:cNvPr id="67" name="Tabella 66">
            <a:extLst>
              <a:ext uri="{FF2B5EF4-FFF2-40B4-BE49-F238E27FC236}">
                <a16:creationId xmlns:a16="http://schemas.microsoft.com/office/drawing/2014/main" id="{155CB3EA-EA73-483B-ACE1-0659E40520BB}"/>
              </a:ext>
            </a:extLst>
          </p:cNvPr>
          <p:cNvGraphicFramePr>
            <a:graphicFrameLocks noGrp="1"/>
          </p:cNvGraphicFramePr>
          <p:nvPr>
            <p:extLst>
              <p:ext uri="{D42A27DB-BD31-4B8C-83A1-F6EECF244321}">
                <p14:modId xmlns:p14="http://schemas.microsoft.com/office/powerpoint/2010/main" val="4270135042"/>
              </p:ext>
            </p:extLst>
          </p:nvPr>
        </p:nvGraphicFramePr>
        <p:xfrm>
          <a:off x="1512765" y="1059404"/>
          <a:ext cx="1507562" cy="1424108"/>
        </p:xfrm>
        <a:graphic>
          <a:graphicData uri="http://schemas.openxmlformats.org/drawingml/2006/table">
            <a:tbl>
              <a:tblPr firstRow="1" bandRow="1">
                <a:tableStyleId>{68D230F3-CF80-4859-8CE7-A43EE81993B5}</a:tableStyleId>
              </a:tblPr>
              <a:tblGrid>
                <a:gridCol w="753781">
                  <a:extLst>
                    <a:ext uri="{9D8B030D-6E8A-4147-A177-3AD203B41FA5}">
                      <a16:colId xmlns:a16="http://schemas.microsoft.com/office/drawing/2014/main" val="875132974"/>
                    </a:ext>
                  </a:extLst>
                </a:gridCol>
                <a:gridCol w="753781">
                  <a:extLst>
                    <a:ext uri="{9D8B030D-6E8A-4147-A177-3AD203B41FA5}">
                      <a16:colId xmlns:a16="http://schemas.microsoft.com/office/drawing/2014/main" val="2009968045"/>
                    </a:ext>
                  </a:extLst>
                </a:gridCol>
              </a:tblGrid>
              <a:tr h="509708">
                <a:tc>
                  <a:txBody>
                    <a:bodyPr/>
                    <a:lstStyle/>
                    <a:p>
                      <a:endParaRPr lang="it-IT" sz="1400" dirty="0"/>
                    </a:p>
                  </a:txBody>
                  <a:tcPr/>
                </a:tc>
                <a:tc>
                  <a:txBody>
                    <a:bodyPr/>
                    <a:lstStyle/>
                    <a:p>
                      <a:r>
                        <a:rPr lang="en-US" sz="1400" dirty="0"/>
                        <a:t>SLS-M5</a:t>
                      </a:r>
                      <a:endParaRPr lang="it-IT" sz="1400" dirty="0"/>
                    </a:p>
                  </a:txBody>
                  <a:tcPr/>
                </a:tc>
                <a:extLst>
                  <a:ext uri="{0D108BD9-81ED-4DB2-BD59-A6C34878D82A}">
                    <a16:rowId xmlns:a16="http://schemas.microsoft.com/office/drawing/2014/main" val="3780010936"/>
                  </a:ext>
                </a:extLst>
              </a:tr>
              <a:tr h="295307">
                <a:tc>
                  <a:txBody>
                    <a:bodyPr/>
                    <a:lstStyle/>
                    <a:p>
                      <a:r>
                        <a:rPr lang="en-US" sz="1400" dirty="0"/>
                        <a:t>OSSD</a:t>
                      </a:r>
                      <a:endParaRPr lang="it-IT" sz="1400" dirty="0"/>
                    </a:p>
                  </a:txBody>
                  <a:tcPr/>
                </a:tc>
                <a:tc>
                  <a:txBody>
                    <a:bodyPr/>
                    <a:lstStyle/>
                    <a:p>
                      <a:r>
                        <a:rPr lang="en-US" sz="1400" dirty="0"/>
                        <a:t>1 x 2</a:t>
                      </a:r>
                      <a:endParaRPr lang="it-IT" sz="1400" dirty="0"/>
                    </a:p>
                  </a:txBody>
                  <a:tcPr/>
                </a:tc>
                <a:extLst>
                  <a:ext uri="{0D108BD9-81ED-4DB2-BD59-A6C34878D82A}">
                    <a16:rowId xmlns:a16="http://schemas.microsoft.com/office/drawing/2014/main" val="182382089"/>
                  </a:ext>
                </a:extLst>
              </a:tr>
              <a:tr h="295307">
                <a:tc>
                  <a:txBody>
                    <a:bodyPr/>
                    <a:lstStyle/>
                    <a:p>
                      <a:r>
                        <a:rPr lang="en-US" sz="1400" dirty="0"/>
                        <a:t>IN</a:t>
                      </a:r>
                      <a:endParaRPr lang="it-IT" sz="1400" dirty="0"/>
                    </a:p>
                  </a:txBody>
                  <a:tcPr/>
                </a:tc>
                <a:tc>
                  <a:txBody>
                    <a:bodyPr/>
                    <a:lstStyle/>
                    <a:p>
                      <a:r>
                        <a:rPr lang="en-US" sz="1400" dirty="0"/>
                        <a:t>1</a:t>
                      </a:r>
                      <a:endParaRPr lang="it-IT" sz="1400" dirty="0"/>
                    </a:p>
                  </a:txBody>
                  <a:tcPr/>
                </a:tc>
                <a:extLst>
                  <a:ext uri="{0D108BD9-81ED-4DB2-BD59-A6C34878D82A}">
                    <a16:rowId xmlns:a16="http://schemas.microsoft.com/office/drawing/2014/main" val="2057089398"/>
                  </a:ext>
                </a:extLst>
              </a:tr>
              <a:tr h="295307">
                <a:tc>
                  <a:txBody>
                    <a:bodyPr/>
                    <a:lstStyle/>
                    <a:p>
                      <a:r>
                        <a:rPr lang="en-US" sz="1400" dirty="0"/>
                        <a:t>IN/OUT</a:t>
                      </a:r>
                      <a:endParaRPr lang="it-IT" sz="1400" dirty="0"/>
                    </a:p>
                  </a:txBody>
                  <a:tcPr/>
                </a:tc>
                <a:tc>
                  <a:txBody>
                    <a:bodyPr/>
                    <a:lstStyle/>
                    <a:p>
                      <a:r>
                        <a:rPr lang="en-US" sz="1400" dirty="0"/>
                        <a:t>4</a:t>
                      </a:r>
                      <a:endParaRPr lang="it-IT" sz="1400" dirty="0"/>
                    </a:p>
                  </a:txBody>
                  <a:tcPr/>
                </a:tc>
                <a:extLst>
                  <a:ext uri="{0D108BD9-81ED-4DB2-BD59-A6C34878D82A}">
                    <a16:rowId xmlns:a16="http://schemas.microsoft.com/office/drawing/2014/main" val="2993759989"/>
                  </a:ext>
                </a:extLst>
              </a:tr>
            </a:tbl>
          </a:graphicData>
        </a:graphic>
      </p:graphicFrame>
      <p:sp>
        <p:nvSpPr>
          <p:cNvPr id="74" name="Rettangolo 73">
            <a:extLst>
              <a:ext uri="{FF2B5EF4-FFF2-40B4-BE49-F238E27FC236}">
                <a16:creationId xmlns:a16="http://schemas.microsoft.com/office/drawing/2014/main" id="{88EFAFBE-34DD-47D5-AB83-F209998F5B42}"/>
              </a:ext>
            </a:extLst>
          </p:cNvPr>
          <p:cNvSpPr/>
          <p:nvPr/>
        </p:nvSpPr>
        <p:spPr>
          <a:xfrm>
            <a:off x="4092556" y="2434329"/>
            <a:ext cx="3129012" cy="325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75">
            <a:extLst>
              <a:ext uri="{FF2B5EF4-FFF2-40B4-BE49-F238E27FC236}">
                <a16:creationId xmlns:a16="http://schemas.microsoft.com/office/drawing/2014/main" id="{F7EC276D-FFFD-44B5-BF47-9314A0310E91}"/>
              </a:ext>
            </a:extLst>
          </p:cNvPr>
          <p:cNvSpPr/>
          <p:nvPr/>
        </p:nvSpPr>
        <p:spPr>
          <a:xfrm>
            <a:off x="4427984" y="1697736"/>
            <a:ext cx="2315618" cy="7233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7" name="Gruppo 76">
            <a:extLst>
              <a:ext uri="{FF2B5EF4-FFF2-40B4-BE49-F238E27FC236}">
                <a16:creationId xmlns:a16="http://schemas.microsoft.com/office/drawing/2014/main" id="{34C4E85F-98EC-4744-879C-4C8777B6D11A}"/>
              </a:ext>
            </a:extLst>
          </p:cNvPr>
          <p:cNvGrpSpPr/>
          <p:nvPr/>
        </p:nvGrpSpPr>
        <p:grpSpPr>
          <a:xfrm>
            <a:off x="5183757" y="1992478"/>
            <a:ext cx="1219492" cy="439960"/>
            <a:chOff x="1187624" y="2276872"/>
            <a:chExt cx="1375145" cy="461665"/>
          </a:xfrm>
        </p:grpSpPr>
        <p:sp>
          <p:nvSpPr>
            <p:cNvPr id="78" name="Rettangolo 77">
              <a:extLst>
                <a:ext uri="{FF2B5EF4-FFF2-40B4-BE49-F238E27FC236}">
                  <a16:creationId xmlns:a16="http://schemas.microsoft.com/office/drawing/2014/main" id="{B4A05EA3-F555-4E7A-A3C7-8A0A2508A9EF}"/>
                </a:ext>
              </a:extLst>
            </p:cNvPr>
            <p:cNvSpPr/>
            <p:nvPr/>
          </p:nvSpPr>
          <p:spPr>
            <a:xfrm>
              <a:off x="1187624" y="2276872"/>
              <a:ext cx="86409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a:extLst>
                <a:ext uri="{FF2B5EF4-FFF2-40B4-BE49-F238E27FC236}">
                  <a16:creationId xmlns:a16="http://schemas.microsoft.com/office/drawing/2014/main" id="{2FC593BA-A1F0-4952-9911-607454C4044C}"/>
                </a:ext>
              </a:extLst>
            </p:cNvPr>
            <p:cNvSpPr/>
            <p:nvPr/>
          </p:nvSpPr>
          <p:spPr>
            <a:xfrm rot="4142555">
              <a:off x="1785784" y="2106153"/>
              <a:ext cx="144016"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Rettangolo 79">
              <a:extLst>
                <a:ext uri="{FF2B5EF4-FFF2-40B4-BE49-F238E27FC236}">
                  <a16:creationId xmlns:a16="http://schemas.microsoft.com/office/drawing/2014/main" id="{A736707B-97E0-4B09-985C-7939F1844C0A}"/>
                </a:ext>
              </a:extLst>
            </p:cNvPr>
            <p:cNvSpPr/>
            <p:nvPr/>
          </p:nvSpPr>
          <p:spPr>
            <a:xfrm rot="7337452" flipH="1">
              <a:off x="2238570" y="2185781"/>
              <a:ext cx="119379" cy="52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8" name="Rettangolo 57">
            <a:extLst>
              <a:ext uri="{FF2B5EF4-FFF2-40B4-BE49-F238E27FC236}">
                <a16:creationId xmlns:a16="http://schemas.microsoft.com/office/drawing/2014/main" id="{922B0BD1-9DC5-4505-A350-F92A5C801F5F}"/>
              </a:ext>
            </a:extLst>
          </p:cNvPr>
          <p:cNvSpPr/>
          <p:nvPr/>
        </p:nvSpPr>
        <p:spPr>
          <a:xfrm>
            <a:off x="6233172" y="2460273"/>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B5A74E69-F6E5-401F-A1F0-DFE2A55FE2AE}"/>
              </a:ext>
            </a:extLst>
          </p:cNvPr>
          <p:cNvSpPr/>
          <p:nvPr/>
        </p:nvSpPr>
        <p:spPr>
          <a:xfrm>
            <a:off x="4281931" y="2450806"/>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357D92E7-CCA0-435C-8B8C-670323459D45}"/>
              </a:ext>
            </a:extLst>
          </p:cNvPr>
          <p:cNvSpPr/>
          <p:nvPr/>
        </p:nvSpPr>
        <p:spPr>
          <a:xfrm>
            <a:off x="4910567" y="2476518"/>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Rettangolo 85">
            <a:extLst>
              <a:ext uri="{FF2B5EF4-FFF2-40B4-BE49-F238E27FC236}">
                <a16:creationId xmlns:a16="http://schemas.microsoft.com/office/drawing/2014/main" id="{42D9594C-B8C5-4924-9CE1-E1451FE2CA8B}"/>
              </a:ext>
            </a:extLst>
          </p:cNvPr>
          <p:cNvSpPr/>
          <p:nvPr/>
        </p:nvSpPr>
        <p:spPr>
          <a:xfrm>
            <a:off x="5556556" y="2476518"/>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Rettangolo 86">
            <a:extLst>
              <a:ext uri="{FF2B5EF4-FFF2-40B4-BE49-F238E27FC236}">
                <a16:creationId xmlns:a16="http://schemas.microsoft.com/office/drawing/2014/main" id="{5B42ACA7-3271-404B-8A15-759C86BC930F}"/>
              </a:ext>
            </a:extLst>
          </p:cNvPr>
          <p:cNvSpPr/>
          <p:nvPr/>
        </p:nvSpPr>
        <p:spPr>
          <a:xfrm>
            <a:off x="6820090" y="2466669"/>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Rettangolo 88">
            <a:extLst>
              <a:ext uri="{FF2B5EF4-FFF2-40B4-BE49-F238E27FC236}">
                <a16:creationId xmlns:a16="http://schemas.microsoft.com/office/drawing/2014/main" id="{B305CB72-537C-4DD5-98EE-C77C45842F54}"/>
              </a:ext>
            </a:extLst>
          </p:cNvPr>
          <p:cNvSpPr/>
          <p:nvPr/>
        </p:nvSpPr>
        <p:spPr>
          <a:xfrm>
            <a:off x="4427984" y="2764195"/>
            <a:ext cx="2297903" cy="4899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0" name="Gruppo 89">
            <a:extLst>
              <a:ext uri="{FF2B5EF4-FFF2-40B4-BE49-F238E27FC236}">
                <a16:creationId xmlns:a16="http://schemas.microsoft.com/office/drawing/2014/main" id="{701E48E8-6442-4FA3-A6E6-FEA136B99C42}"/>
              </a:ext>
            </a:extLst>
          </p:cNvPr>
          <p:cNvGrpSpPr/>
          <p:nvPr/>
        </p:nvGrpSpPr>
        <p:grpSpPr>
          <a:xfrm>
            <a:off x="5482671" y="2770186"/>
            <a:ext cx="166340" cy="189216"/>
            <a:chOff x="3131840" y="1772816"/>
            <a:chExt cx="576064" cy="504056"/>
          </a:xfrm>
        </p:grpSpPr>
        <p:sp>
          <p:nvSpPr>
            <p:cNvPr id="91" name="Rettangolo 90">
              <a:extLst>
                <a:ext uri="{FF2B5EF4-FFF2-40B4-BE49-F238E27FC236}">
                  <a16:creationId xmlns:a16="http://schemas.microsoft.com/office/drawing/2014/main" id="{51A974BE-FE85-4702-80A8-EB22AFD53C46}"/>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a:extLst>
                <a:ext uri="{FF2B5EF4-FFF2-40B4-BE49-F238E27FC236}">
                  <a16:creationId xmlns:a16="http://schemas.microsoft.com/office/drawing/2014/main" id="{A4F3374B-139F-4277-AFFE-C63B58D238E0}"/>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3" name="Gruppo 92">
            <a:extLst>
              <a:ext uri="{FF2B5EF4-FFF2-40B4-BE49-F238E27FC236}">
                <a16:creationId xmlns:a16="http://schemas.microsoft.com/office/drawing/2014/main" id="{BA8CEF30-732C-4580-81D6-B9586C2CD7A1}"/>
              </a:ext>
            </a:extLst>
          </p:cNvPr>
          <p:cNvGrpSpPr/>
          <p:nvPr/>
        </p:nvGrpSpPr>
        <p:grpSpPr>
          <a:xfrm>
            <a:off x="5476304" y="2227112"/>
            <a:ext cx="166340" cy="189216"/>
            <a:chOff x="3131840" y="1772816"/>
            <a:chExt cx="576064" cy="504056"/>
          </a:xfrm>
        </p:grpSpPr>
        <p:sp>
          <p:nvSpPr>
            <p:cNvPr id="94" name="Rettangolo 93">
              <a:extLst>
                <a:ext uri="{FF2B5EF4-FFF2-40B4-BE49-F238E27FC236}">
                  <a16:creationId xmlns:a16="http://schemas.microsoft.com/office/drawing/2014/main" id="{D67BA8D0-A596-4BE0-914C-DD470C5B1EF1}"/>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Ovale 94">
              <a:extLst>
                <a:ext uri="{FF2B5EF4-FFF2-40B4-BE49-F238E27FC236}">
                  <a16:creationId xmlns:a16="http://schemas.microsoft.com/office/drawing/2014/main" id="{68153D1A-180E-464A-A89C-3ED508DD5684}"/>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Rettangolo 1">
            <a:extLst>
              <a:ext uri="{FF2B5EF4-FFF2-40B4-BE49-F238E27FC236}">
                <a16:creationId xmlns:a16="http://schemas.microsoft.com/office/drawing/2014/main" id="{F8CB1187-8869-4B4C-BACE-931B36AFD2E3}"/>
              </a:ext>
            </a:extLst>
          </p:cNvPr>
          <p:cNvSpPr/>
          <p:nvPr/>
        </p:nvSpPr>
        <p:spPr>
          <a:xfrm>
            <a:off x="816825" y="2759505"/>
            <a:ext cx="2462534" cy="400110"/>
          </a:xfrm>
          <a:prstGeom prst="rect">
            <a:avLst/>
          </a:prstGeom>
        </p:spPr>
        <p:txBody>
          <a:bodyPr wrap="none">
            <a:spAutoFit/>
          </a:bodyPr>
          <a:lstStyle/>
          <a:p>
            <a:pPr lvl="0" eaLnBrk="1" fontAlgn="auto" hangingPunct="1">
              <a:spcBef>
                <a:spcPts val="0"/>
              </a:spcBef>
              <a:spcAft>
                <a:spcPts val="0"/>
              </a:spcAft>
              <a:defRPr/>
            </a:pPr>
            <a:r>
              <a:rPr lang="en-US" sz="2000" dirty="0">
                <a:solidFill>
                  <a:prstClr val="black"/>
                </a:solidFill>
                <a:latin typeface="Lucida Sans" panose="020B0602030504020204" pitchFamily="34" charset="0"/>
              </a:rPr>
              <a:t>1 Master + 1 Slave</a:t>
            </a:r>
          </a:p>
        </p:txBody>
      </p:sp>
      <p:sp>
        <p:nvSpPr>
          <p:cNvPr id="6" name="Rettangolo 5">
            <a:extLst>
              <a:ext uri="{FF2B5EF4-FFF2-40B4-BE49-F238E27FC236}">
                <a16:creationId xmlns:a16="http://schemas.microsoft.com/office/drawing/2014/main" id="{79E685A7-225A-4C95-8C24-C2BB7A152EC9}"/>
              </a:ext>
            </a:extLst>
          </p:cNvPr>
          <p:cNvSpPr/>
          <p:nvPr/>
        </p:nvSpPr>
        <p:spPr>
          <a:xfrm>
            <a:off x="4534090" y="4482350"/>
            <a:ext cx="4572000" cy="461665"/>
          </a:xfrm>
          <a:prstGeom prst="rect">
            <a:avLst/>
          </a:prstGeom>
        </p:spPr>
        <p:txBody>
          <a:bodyPr>
            <a:spAutoFit/>
          </a:bodyPr>
          <a:lstStyle/>
          <a:p>
            <a:pPr lvl="0" eaLnBrk="1" fontAlgn="auto" hangingPunct="1">
              <a:spcBef>
                <a:spcPts val="0"/>
              </a:spcBef>
              <a:spcAft>
                <a:spcPts val="0"/>
              </a:spcAft>
              <a:defRPr/>
            </a:pPr>
            <a:r>
              <a:rPr lang="en-US" dirty="0">
                <a:latin typeface="Lucida Sans" panose="020B0602030504020204" pitchFamily="34" charset="0"/>
              </a:rPr>
              <a:t> </a:t>
            </a:r>
          </a:p>
        </p:txBody>
      </p:sp>
      <p:sp>
        <p:nvSpPr>
          <p:cNvPr id="9" name="Rettangolo 8">
            <a:extLst>
              <a:ext uri="{FF2B5EF4-FFF2-40B4-BE49-F238E27FC236}">
                <a16:creationId xmlns:a16="http://schemas.microsoft.com/office/drawing/2014/main" id="{E5BBF8A4-BA1A-4361-B561-721AC59B8F8B}"/>
              </a:ext>
            </a:extLst>
          </p:cNvPr>
          <p:cNvSpPr/>
          <p:nvPr/>
        </p:nvSpPr>
        <p:spPr>
          <a:xfrm>
            <a:off x="4092556" y="4131155"/>
            <a:ext cx="4871931" cy="646331"/>
          </a:xfrm>
          <a:prstGeom prst="rect">
            <a:avLst/>
          </a:prstGeom>
        </p:spPr>
        <p:txBody>
          <a:bodyPr wrap="square">
            <a:spAutoFit/>
          </a:bodyPr>
          <a:lstStyle/>
          <a:p>
            <a:r>
              <a:rPr lang="en-US" sz="1200" b="1" dirty="0">
                <a:solidFill>
                  <a:srgbClr val="00B050"/>
                </a:solidFill>
                <a:latin typeface="Lucida Sans" panose="020B0602030504020204" pitchFamily="34" charset="0"/>
              </a:rPr>
              <a:t>Only 2 OSSDs to connect at the robot safety system</a:t>
            </a:r>
          </a:p>
          <a:p>
            <a:r>
              <a:rPr lang="en-US" sz="1200" b="1" dirty="0">
                <a:solidFill>
                  <a:srgbClr val="00B050"/>
                </a:solidFill>
                <a:latin typeface="Lucida Sans" panose="020B0602030504020204" pitchFamily="34" charset="0"/>
              </a:rPr>
              <a:t>Only one point for configuration and monitoring (Master)</a:t>
            </a:r>
          </a:p>
          <a:p>
            <a:r>
              <a:rPr lang="en-US" sz="1200" b="1" dirty="0">
                <a:solidFill>
                  <a:srgbClr val="00B050"/>
                </a:solidFill>
                <a:latin typeface="Lucida Sans" panose="020B0602030504020204" pitchFamily="34" charset="0"/>
              </a:rPr>
              <a:t>Connection Master-Slave has also Power</a:t>
            </a:r>
          </a:p>
        </p:txBody>
      </p:sp>
      <p:sp>
        <p:nvSpPr>
          <p:cNvPr id="29" name="Esplosione: 8 punte 28">
            <a:extLst>
              <a:ext uri="{FF2B5EF4-FFF2-40B4-BE49-F238E27FC236}">
                <a16:creationId xmlns:a16="http://schemas.microsoft.com/office/drawing/2014/main" id="{B49249F9-1F65-4C3A-BC89-1E98A891E9C8}"/>
              </a:ext>
            </a:extLst>
          </p:cNvPr>
          <p:cNvSpPr/>
          <p:nvPr/>
        </p:nvSpPr>
        <p:spPr>
          <a:xfrm>
            <a:off x="463916" y="765254"/>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1413304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tangolo 44">
            <a:extLst>
              <a:ext uri="{FF2B5EF4-FFF2-40B4-BE49-F238E27FC236}">
                <a16:creationId xmlns:a16="http://schemas.microsoft.com/office/drawing/2014/main" id="{EE9EDABF-AE3B-4CE1-BEE1-125468C50625}"/>
              </a:ext>
            </a:extLst>
          </p:cNvPr>
          <p:cNvSpPr/>
          <p:nvPr/>
        </p:nvSpPr>
        <p:spPr>
          <a:xfrm>
            <a:off x="4630851" y="1105776"/>
            <a:ext cx="3319183" cy="194000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Horizontal Applications: examples </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728903" y="3379654"/>
            <a:ext cx="5244722" cy="2308324"/>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eaLnBrk="1" fontAlgn="auto" hangingPunct="1">
              <a:spcBef>
                <a:spcPts val="0"/>
              </a:spcBef>
              <a:spcAft>
                <a:spcPts val="0"/>
              </a:spcAft>
              <a:defRPr/>
            </a:pPr>
            <a:r>
              <a:rPr lang="en-US" sz="1800" dirty="0">
                <a:solidFill>
                  <a:prstClr val="black"/>
                </a:solidFill>
                <a:latin typeface="Lucida Sans" panose="020B0602030504020204" pitchFamily="34" charset="0"/>
              </a:rPr>
              <a:t>No switching of zones.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a:t>
            </a:r>
          </a:p>
          <a:p>
            <a:pPr marL="342900" lvl="0" indent="-342900" eaLnBrk="1" fontAlgn="auto" hangingPunct="1">
              <a:spcBef>
                <a:spcPts val="0"/>
              </a:spcBef>
              <a:spcAft>
                <a:spcPts val="0"/>
              </a:spcAft>
              <a:buAutoNum type="arabicParenR"/>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graphicFrame>
        <p:nvGraphicFramePr>
          <p:cNvPr id="67" name="Tabella 66">
            <a:extLst>
              <a:ext uri="{FF2B5EF4-FFF2-40B4-BE49-F238E27FC236}">
                <a16:creationId xmlns:a16="http://schemas.microsoft.com/office/drawing/2014/main" id="{155CB3EA-EA73-483B-ACE1-0659E40520BB}"/>
              </a:ext>
            </a:extLst>
          </p:cNvPr>
          <p:cNvGraphicFramePr>
            <a:graphicFrameLocks noGrp="1"/>
          </p:cNvGraphicFramePr>
          <p:nvPr/>
        </p:nvGraphicFramePr>
        <p:xfrm>
          <a:off x="799252" y="1078535"/>
          <a:ext cx="1507562" cy="1424108"/>
        </p:xfrm>
        <a:graphic>
          <a:graphicData uri="http://schemas.openxmlformats.org/drawingml/2006/table">
            <a:tbl>
              <a:tblPr firstRow="1" bandRow="1">
                <a:tableStyleId>{68D230F3-CF80-4859-8CE7-A43EE81993B5}</a:tableStyleId>
              </a:tblPr>
              <a:tblGrid>
                <a:gridCol w="753781">
                  <a:extLst>
                    <a:ext uri="{9D8B030D-6E8A-4147-A177-3AD203B41FA5}">
                      <a16:colId xmlns:a16="http://schemas.microsoft.com/office/drawing/2014/main" val="875132974"/>
                    </a:ext>
                  </a:extLst>
                </a:gridCol>
                <a:gridCol w="753781">
                  <a:extLst>
                    <a:ext uri="{9D8B030D-6E8A-4147-A177-3AD203B41FA5}">
                      <a16:colId xmlns:a16="http://schemas.microsoft.com/office/drawing/2014/main" val="2009968045"/>
                    </a:ext>
                  </a:extLst>
                </a:gridCol>
              </a:tblGrid>
              <a:tr h="509708">
                <a:tc>
                  <a:txBody>
                    <a:bodyPr/>
                    <a:lstStyle/>
                    <a:p>
                      <a:endParaRPr lang="it-IT" sz="1400" dirty="0"/>
                    </a:p>
                  </a:txBody>
                  <a:tcPr/>
                </a:tc>
                <a:tc>
                  <a:txBody>
                    <a:bodyPr/>
                    <a:lstStyle/>
                    <a:p>
                      <a:r>
                        <a:rPr lang="en-US" sz="1400" dirty="0"/>
                        <a:t>SLS-M5</a:t>
                      </a:r>
                      <a:endParaRPr lang="it-IT" sz="1400" dirty="0"/>
                    </a:p>
                  </a:txBody>
                  <a:tcPr/>
                </a:tc>
                <a:extLst>
                  <a:ext uri="{0D108BD9-81ED-4DB2-BD59-A6C34878D82A}">
                    <a16:rowId xmlns:a16="http://schemas.microsoft.com/office/drawing/2014/main" val="3780010936"/>
                  </a:ext>
                </a:extLst>
              </a:tr>
              <a:tr h="295307">
                <a:tc>
                  <a:txBody>
                    <a:bodyPr/>
                    <a:lstStyle/>
                    <a:p>
                      <a:r>
                        <a:rPr lang="en-US" sz="1400" dirty="0"/>
                        <a:t>OSSD</a:t>
                      </a:r>
                      <a:endParaRPr lang="it-IT" sz="1400" dirty="0"/>
                    </a:p>
                  </a:txBody>
                  <a:tcPr/>
                </a:tc>
                <a:tc>
                  <a:txBody>
                    <a:bodyPr/>
                    <a:lstStyle/>
                    <a:p>
                      <a:r>
                        <a:rPr lang="en-US" sz="1400" dirty="0"/>
                        <a:t>1 x 2</a:t>
                      </a:r>
                      <a:endParaRPr lang="it-IT" sz="1400" dirty="0"/>
                    </a:p>
                  </a:txBody>
                  <a:tcPr/>
                </a:tc>
                <a:extLst>
                  <a:ext uri="{0D108BD9-81ED-4DB2-BD59-A6C34878D82A}">
                    <a16:rowId xmlns:a16="http://schemas.microsoft.com/office/drawing/2014/main" val="182382089"/>
                  </a:ext>
                </a:extLst>
              </a:tr>
              <a:tr h="295307">
                <a:tc>
                  <a:txBody>
                    <a:bodyPr/>
                    <a:lstStyle/>
                    <a:p>
                      <a:r>
                        <a:rPr lang="en-US" sz="1400" dirty="0"/>
                        <a:t>IN</a:t>
                      </a:r>
                      <a:endParaRPr lang="it-IT" sz="1400" dirty="0"/>
                    </a:p>
                  </a:txBody>
                  <a:tcPr/>
                </a:tc>
                <a:tc>
                  <a:txBody>
                    <a:bodyPr/>
                    <a:lstStyle/>
                    <a:p>
                      <a:r>
                        <a:rPr lang="en-US" sz="1400" dirty="0"/>
                        <a:t>1</a:t>
                      </a:r>
                      <a:endParaRPr lang="it-IT" sz="1400" dirty="0"/>
                    </a:p>
                  </a:txBody>
                  <a:tcPr/>
                </a:tc>
                <a:extLst>
                  <a:ext uri="{0D108BD9-81ED-4DB2-BD59-A6C34878D82A}">
                    <a16:rowId xmlns:a16="http://schemas.microsoft.com/office/drawing/2014/main" val="2057089398"/>
                  </a:ext>
                </a:extLst>
              </a:tr>
              <a:tr h="295307">
                <a:tc>
                  <a:txBody>
                    <a:bodyPr/>
                    <a:lstStyle/>
                    <a:p>
                      <a:r>
                        <a:rPr lang="en-US" sz="1400" dirty="0"/>
                        <a:t>IN/OUT</a:t>
                      </a:r>
                      <a:endParaRPr lang="it-IT" sz="1400" dirty="0"/>
                    </a:p>
                  </a:txBody>
                  <a:tcPr/>
                </a:tc>
                <a:tc>
                  <a:txBody>
                    <a:bodyPr/>
                    <a:lstStyle/>
                    <a:p>
                      <a:r>
                        <a:rPr lang="en-US" sz="1400" dirty="0"/>
                        <a:t>4</a:t>
                      </a:r>
                      <a:endParaRPr lang="it-IT" sz="1400" dirty="0"/>
                    </a:p>
                  </a:txBody>
                  <a:tcPr/>
                </a:tc>
                <a:extLst>
                  <a:ext uri="{0D108BD9-81ED-4DB2-BD59-A6C34878D82A}">
                    <a16:rowId xmlns:a16="http://schemas.microsoft.com/office/drawing/2014/main" val="2993759989"/>
                  </a:ext>
                </a:extLst>
              </a:tr>
            </a:tbl>
          </a:graphicData>
        </a:graphic>
      </p:graphicFrame>
      <p:sp>
        <p:nvSpPr>
          <p:cNvPr id="2" name="Rettangolo 1">
            <a:extLst>
              <a:ext uri="{FF2B5EF4-FFF2-40B4-BE49-F238E27FC236}">
                <a16:creationId xmlns:a16="http://schemas.microsoft.com/office/drawing/2014/main" id="{F8CB1187-8869-4B4C-BACE-931B36AFD2E3}"/>
              </a:ext>
            </a:extLst>
          </p:cNvPr>
          <p:cNvSpPr/>
          <p:nvPr/>
        </p:nvSpPr>
        <p:spPr>
          <a:xfrm>
            <a:off x="816825" y="2759505"/>
            <a:ext cx="2593980" cy="400110"/>
          </a:xfrm>
          <a:prstGeom prst="rect">
            <a:avLst/>
          </a:prstGeom>
        </p:spPr>
        <p:txBody>
          <a:bodyPr wrap="none">
            <a:spAutoFit/>
          </a:bodyPr>
          <a:lstStyle/>
          <a:p>
            <a:pPr lvl="0" eaLnBrk="1" fontAlgn="auto" hangingPunct="1">
              <a:spcBef>
                <a:spcPts val="0"/>
              </a:spcBef>
              <a:spcAft>
                <a:spcPts val="0"/>
              </a:spcAft>
              <a:defRPr/>
            </a:pPr>
            <a:r>
              <a:rPr lang="en-US" sz="2000" dirty="0">
                <a:solidFill>
                  <a:prstClr val="black"/>
                </a:solidFill>
                <a:latin typeface="Lucida Sans" panose="020B0602030504020204" pitchFamily="34" charset="0"/>
              </a:rPr>
              <a:t>1 Master + 3 Slaves</a:t>
            </a:r>
          </a:p>
        </p:txBody>
      </p:sp>
      <p:sp>
        <p:nvSpPr>
          <p:cNvPr id="6" name="Rettangolo 5">
            <a:extLst>
              <a:ext uri="{FF2B5EF4-FFF2-40B4-BE49-F238E27FC236}">
                <a16:creationId xmlns:a16="http://schemas.microsoft.com/office/drawing/2014/main" id="{79E685A7-225A-4C95-8C24-C2BB7A152EC9}"/>
              </a:ext>
            </a:extLst>
          </p:cNvPr>
          <p:cNvSpPr/>
          <p:nvPr/>
        </p:nvSpPr>
        <p:spPr>
          <a:xfrm>
            <a:off x="4534090" y="4482350"/>
            <a:ext cx="4572000" cy="461665"/>
          </a:xfrm>
          <a:prstGeom prst="rect">
            <a:avLst/>
          </a:prstGeom>
        </p:spPr>
        <p:txBody>
          <a:bodyPr>
            <a:spAutoFit/>
          </a:bodyPr>
          <a:lstStyle/>
          <a:p>
            <a:pPr lvl="0" eaLnBrk="1" fontAlgn="auto" hangingPunct="1">
              <a:spcBef>
                <a:spcPts val="0"/>
              </a:spcBef>
              <a:spcAft>
                <a:spcPts val="0"/>
              </a:spcAft>
              <a:defRPr/>
            </a:pPr>
            <a:r>
              <a:rPr lang="en-US" dirty="0">
                <a:latin typeface="Lucida Sans" panose="020B0602030504020204" pitchFamily="34" charset="0"/>
              </a:rPr>
              <a:t> </a:t>
            </a:r>
          </a:p>
        </p:txBody>
      </p:sp>
      <p:sp>
        <p:nvSpPr>
          <p:cNvPr id="9" name="Rettangolo 8">
            <a:extLst>
              <a:ext uri="{FF2B5EF4-FFF2-40B4-BE49-F238E27FC236}">
                <a16:creationId xmlns:a16="http://schemas.microsoft.com/office/drawing/2014/main" id="{E5BBF8A4-BA1A-4361-B561-721AC59B8F8B}"/>
              </a:ext>
            </a:extLst>
          </p:cNvPr>
          <p:cNvSpPr/>
          <p:nvPr/>
        </p:nvSpPr>
        <p:spPr>
          <a:xfrm>
            <a:off x="4221128" y="3366173"/>
            <a:ext cx="4815367" cy="646331"/>
          </a:xfrm>
          <a:prstGeom prst="rect">
            <a:avLst/>
          </a:prstGeom>
        </p:spPr>
        <p:txBody>
          <a:bodyPr wrap="square">
            <a:spAutoFit/>
          </a:bodyPr>
          <a:lstStyle/>
          <a:p>
            <a:r>
              <a:rPr lang="en-US" sz="1200" b="1" dirty="0">
                <a:solidFill>
                  <a:srgbClr val="00B050"/>
                </a:solidFill>
                <a:latin typeface="Lucida Sans" panose="020B0602030504020204" pitchFamily="34" charset="0"/>
              </a:rPr>
              <a:t>Only 2 OSSDs to connect at the robot safety system</a:t>
            </a:r>
          </a:p>
          <a:p>
            <a:r>
              <a:rPr lang="en-US" sz="1200" b="1" dirty="0">
                <a:solidFill>
                  <a:srgbClr val="00B050"/>
                </a:solidFill>
                <a:latin typeface="Lucida Sans" panose="020B0602030504020204" pitchFamily="34" charset="0"/>
              </a:rPr>
              <a:t>Only one point for configuration and monitoring (Master)</a:t>
            </a:r>
          </a:p>
          <a:p>
            <a:r>
              <a:rPr lang="en-US" sz="1200" b="1" dirty="0">
                <a:solidFill>
                  <a:srgbClr val="00B050"/>
                </a:solidFill>
                <a:latin typeface="Lucida Sans" panose="020B0602030504020204" pitchFamily="34" charset="0"/>
              </a:rPr>
              <a:t>Connection Master-Slave has also Power</a:t>
            </a:r>
          </a:p>
        </p:txBody>
      </p:sp>
      <p:sp>
        <p:nvSpPr>
          <p:cNvPr id="29" name="Rettangolo 28">
            <a:extLst>
              <a:ext uri="{FF2B5EF4-FFF2-40B4-BE49-F238E27FC236}">
                <a16:creationId xmlns:a16="http://schemas.microsoft.com/office/drawing/2014/main" id="{D6E6DC60-F694-49CB-A184-8B382213CB85}"/>
              </a:ext>
            </a:extLst>
          </p:cNvPr>
          <p:cNvSpPr/>
          <p:nvPr/>
        </p:nvSpPr>
        <p:spPr>
          <a:xfrm>
            <a:off x="4572000" y="1004455"/>
            <a:ext cx="3456384" cy="74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3131ECE7-4290-4665-BED5-D53681315156}"/>
              </a:ext>
            </a:extLst>
          </p:cNvPr>
          <p:cNvSpPr/>
          <p:nvPr/>
        </p:nvSpPr>
        <p:spPr>
          <a:xfrm rot="5400000" flipV="1">
            <a:off x="3574148" y="1968126"/>
            <a:ext cx="20570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727C1E7C-3858-47BF-8918-3BD016406726}"/>
              </a:ext>
            </a:extLst>
          </p:cNvPr>
          <p:cNvSpPr/>
          <p:nvPr/>
        </p:nvSpPr>
        <p:spPr>
          <a:xfrm rot="5400000">
            <a:off x="6932613" y="1975716"/>
            <a:ext cx="2105451" cy="81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454ECFEA-4871-4D85-8DAC-07C281B709C9}"/>
              </a:ext>
            </a:extLst>
          </p:cNvPr>
          <p:cNvSpPr/>
          <p:nvPr/>
        </p:nvSpPr>
        <p:spPr>
          <a:xfrm>
            <a:off x="4620311" y="3045779"/>
            <a:ext cx="3456384" cy="740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9EB45E3C-ADA7-4AD2-BC6F-4AEB65DC2CDC}"/>
              </a:ext>
            </a:extLst>
          </p:cNvPr>
          <p:cNvSpPr/>
          <p:nvPr/>
        </p:nvSpPr>
        <p:spPr>
          <a:xfrm>
            <a:off x="4129480" y="2216459"/>
            <a:ext cx="4285232" cy="37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D238331D-8E24-40DD-993A-DCBB44896A59}"/>
              </a:ext>
            </a:extLst>
          </p:cNvPr>
          <p:cNvSpPr/>
          <p:nvPr/>
        </p:nvSpPr>
        <p:spPr>
          <a:xfrm>
            <a:off x="6270096" y="2296031"/>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203B4C68-66C6-4519-81C0-CEF044E24FD0}"/>
              </a:ext>
            </a:extLst>
          </p:cNvPr>
          <p:cNvSpPr/>
          <p:nvPr/>
        </p:nvSpPr>
        <p:spPr>
          <a:xfrm>
            <a:off x="4318855" y="2286564"/>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C24EB35C-7506-48F3-B571-DAC94879E82C}"/>
              </a:ext>
            </a:extLst>
          </p:cNvPr>
          <p:cNvSpPr/>
          <p:nvPr/>
        </p:nvSpPr>
        <p:spPr>
          <a:xfrm>
            <a:off x="4947491" y="2312276"/>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6678BED7-781B-48F2-8882-BEFD8FF97776}"/>
              </a:ext>
            </a:extLst>
          </p:cNvPr>
          <p:cNvSpPr/>
          <p:nvPr/>
        </p:nvSpPr>
        <p:spPr>
          <a:xfrm>
            <a:off x="5593480" y="2312276"/>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D970ED77-DDE4-485F-B4B9-40DB1B7E3B88}"/>
              </a:ext>
            </a:extLst>
          </p:cNvPr>
          <p:cNvSpPr/>
          <p:nvPr/>
        </p:nvSpPr>
        <p:spPr>
          <a:xfrm>
            <a:off x="6857014" y="2302427"/>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C20969F2-7D5A-4F38-80A5-EB094734FA6B}"/>
              </a:ext>
            </a:extLst>
          </p:cNvPr>
          <p:cNvSpPr/>
          <p:nvPr/>
        </p:nvSpPr>
        <p:spPr>
          <a:xfrm>
            <a:off x="7443932" y="2309025"/>
            <a:ext cx="456614" cy="2134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 name="Gruppo 2">
            <a:extLst>
              <a:ext uri="{FF2B5EF4-FFF2-40B4-BE49-F238E27FC236}">
                <a16:creationId xmlns:a16="http://schemas.microsoft.com/office/drawing/2014/main" id="{2A533C10-0F18-4F94-AEDE-217273278CD3}"/>
              </a:ext>
            </a:extLst>
          </p:cNvPr>
          <p:cNvGrpSpPr/>
          <p:nvPr/>
        </p:nvGrpSpPr>
        <p:grpSpPr>
          <a:xfrm rot="10800000">
            <a:off x="5652120" y="1379717"/>
            <a:ext cx="1098031" cy="1016707"/>
            <a:chOff x="3867995" y="1883837"/>
            <a:chExt cx="691484" cy="485484"/>
          </a:xfrm>
        </p:grpSpPr>
        <p:sp>
          <p:nvSpPr>
            <p:cNvPr id="33" name="Rettangolo 32">
              <a:extLst>
                <a:ext uri="{FF2B5EF4-FFF2-40B4-BE49-F238E27FC236}">
                  <a16:creationId xmlns:a16="http://schemas.microsoft.com/office/drawing/2014/main" id="{6A31D09C-8449-4068-863D-DE93206E93AC}"/>
                </a:ext>
              </a:extLst>
            </p:cNvPr>
            <p:cNvSpPr/>
            <p:nvPr/>
          </p:nvSpPr>
          <p:spPr>
            <a:xfrm>
              <a:off x="3867995" y="2110153"/>
              <a:ext cx="567759" cy="259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5EA6C397-45E7-44EE-A854-464D9A82C8A7}"/>
                </a:ext>
              </a:extLst>
            </p:cNvPr>
            <p:cNvSpPr/>
            <p:nvPr/>
          </p:nvSpPr>
          <p:spPr>
            <a:xfrm rot="2003680">
              <a:off x="4127897" y="1917082"/>
              <a:ext cx="94626" cy="296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0BAF8C09-47B0-41AE-ABF5-EE2D778B2E2E}"/>
                </a:ext>
              </a:extLst>
            </p:cNvPr>
            <p:cNvSpPr/>
            <p:nvPr/>
          </p:nvSpPr>
          <p:spPr>
            <a:xfrm rot="4728762" flipH="1">
              <a:off x="4352173" y="1743548"/>
              <a:ext cx="67017" cy="347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6" name="Gruppo 45">
            <a:extLst>
              <a:ext uri="{FF2B5EF4-FFF2-40B4-BE49-F238E27FC236}">
                <a16:creationId xmlns:a16="http://schemas.microsoft.com/office/drawing/2014/main" id="{44372089-3078-4648-8EFC-81D72DBC6B2F}"/>
              </a:ext>
            </a:extLst>
          </p:cNvPr>
          <p:cNvGrpSpPr/>
          <p:nvPr/>
        </p:nvGrpSpPr>
        <p:grpSpPr>
          <a:xfrm>
            <a:off x="4630851" y="2817087"/>
            <a:ext cx="166340" cy="189216"/>
            <a:chOff x="3131840" y="1772816"/>
            <a:chExt cx="576064" cy="504056"/>
          </a:xfrm>
        </p:grpSpPr>
        <p:sp>
          <p:nvSpPr>
            <p:cNvPr id="47" name="Rettangolo 46">
              <a:extLst>
                <a:ext uri="{FF2B5EF4-FFF2-40B4-BE49-F238E27FC236}">
                  <a16:creationId xmlns:a16="http://schemas.microsoft.com/office/drawing/2014/main" id="{1EF4B036-12BB-446F-AF54-F352B12B4B11}"/>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a:extLst>
                <a:ext uri="{FF2B5EF4-FFF2-40B4-BE49-F238E27FC236}">
                  <a16:creationId xmlns:a16="http://schemas.microsoft.com/office/drawing/2014/main" id="{F53DE21D-D0DC-45BB-8A22-0C8BC29C4386}"/>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9" name="Gruppo 48">
            <a:extLst>
              <a:ext uri="{FF2B5EF4-FFF2-40B4-BE49-F238E27FC236}">
                <a16:creationId xmlns:a16="http://schemas.microsoft.com/office/drawing/2014/main" id="{B5936DBC-9FC1-4D7D-936F-0C1315DC945A}"/>
              </a:ext>
            </a:extLst>
          </p:cNvPr>
          <p:cNvGrpSpPr/>
          <p:nvPr/>
        </p:nvGrpSpPr>
        <p:grpSpPr>
          <a:xfrm>
            <a:off x="4647263" y="1130414"/>
            <a:ext cx="166340" cy="189216"/>
            <a:chOff x="3131840" y="1772816"/>
            <a:chExt cx="576064" cy="504056"/>
          </a:xfrm>
        </p:grpSpPr>
        <p:sp>
          <p:nvSpPr>
            <p:cNvPr id="50" name="Rettangolo 49">
              <a:extLst>
                <a:ext uri="{FF2B5EF4-FFF2-40B4-BE49-F238E27FC236}">
                  <a16:creationId xmlns:a16="http://schemas.microsoft.com/office/drawing/2014/main" id="{DC30308E-2EEC-4F24-8993-CD61A01023A5}"/>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a:extLst>
                <a:ext uri="{FF2B5EF4-FFF2-40B4-BE49-F238E27FC236}">
                  <a16:creationId xmlns:a16="http://schemas.microsoft.com/office/drawing/2014/main" id="{87B9F59F-6A76-48D9-A1FA-D564A8EE939D}"/>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2" name="Gruppo 51">
            <a:extLst>
              <a:ext uri="{FF2B5EF4-FFF2-40B4-BE49-F238E27FC236}">
                <a16:creationId xmlns:a16="http://schemas.microsoft.com/office/drawing/2014/main" id="{FF44FAF3-1C6D-4BF4-A93B-6D88529BB71F}"/>
              </a:ext>
            </a:extLst>
          </p:cNvPr>
          <p:cNvGrpSpPr/>
          <p:nvPr/>
        </p:nvGrpSpPr>
        <p:grpSpPr>
          <a:xfrm>
            <a:off x="7786463" y="1129033"/>
            <a:ext cx="166340" cy="189216"/>
            <a:chOff x="3131840" y="1772816"/>
            <a:chExt cx="576064" cy="504056"/>
          </a:xfrm>
        </p:grpSpPr>
        <p:sp>
          <p:nvSpPr>
            <p:cNvPr id="53" name="Rettangolo 52">
              <a:extLst>
                <a:ext uri="{FF2B5EF4-FFF2-40B4-BE49-F238E27FC236}">
                  <a16:creationId xmlns:a16="http://schemas.microsoft.com/office/drawing/2014/main" id="{F66120BE-ADA6-4B99-89EE-F9BD60B15318}"/>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a:extLst>
                <a:ext uri="{FF2B5EF4-FFF2-40B4-BE49-F238E27FC236}">
                  <a16:creationId xmlns:a16="http://schemas.microsoft.com/office/drawing/2014/main" id="{E2625262-CD63-4EA1-8117-FEDA9677897C}"/>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5" name="Gruppo 54">
            <a:extLst>
              <a:ext uri="{FF2B5EF4-FFF2-40B4-BE49-F238E27FC236}">
                <a16:creationId xmlns:a16="http://schemas.microsoft.com/office/drawing/2014/main" id="{411FF2BD-BF96-4362-A706-90781FB1B171}"/>
              </a:ext>
            </a:extLst>
          </p:cNvPr>
          <p:cNvGrpSpPr/>
          <p:nvPr/>
        </p:nvGrpSpPr>
        <p:grpSpPr>
          <a:xfrm>
            <a:off x="7757163" y="2830289"/>
            <a:ext cx="166340" cy="189216"/>
            <a:chOff x="3131840" y="1772816"/>
            <a:chExt cx="576064" cy="504056"/>
          </a:xfrm>
        </p:grpSpPr>
        <p:sp>
          <p:nvSpPr>
            <p:cNvPr id="56" name="Rettangolo 55">
              <a:extLst>
                <a:ext uri="{FF2B5EF4-FFF2-40B4-BE49-F238E27FC236}">
                  <a16:creationId xmlns:a16="http://schemas.microsoft.com/office/drawing/2014/main" id="{26A785D8-9054-4209-B003-401A76A27206}"/>
                </a:ext>
              </a:extLst>
            </p:cNvPr>
            <p:cNvSpPr/>
            <p:nvPr/>
          </p:nvSpPr>
          <p:spPr>
            <a:xfrm>
              <a:off x="3131840" y="1772816"/>
              <a:ext cx="57606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a:extLst>
                <a:ext uri="{FF2B5EF4-FFF2-40B4-BE49-F238E27FC236}">
                  <a16:creationId xmlns:a16="http://schemas.microsoft.com/office/drawing/2014/main" id="{5D2E823A-3069-4221-8BCC-F1DBEC40BF90}"/>
                </a:ext>
              </a:extLst>
            </p:cNvPr>
            <p:cNvSpPr/>
            <p:nvPr/>
          </p:nvSpPr>
          <p:spPr>
            <a:xfrm>
              <a:off x="3246393" y="1880828"/>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8" name="Esplosione: 8 punte 57">
            <a:extLst>
              <a:ext uri="{FF2B5EF4-FFF2-40B4-BE49-F238E27FC236}">
                <a16:creationId xmlns:a16="http://schemas.microsoft.com/office/drawing/2014/main" id="{9B271DB4-4F8D-4616-826E-B9B5E3D04A0A}"/>
              </a:ext>
            </a:extLst>
          </p:cNvPr>
          <p:cNvSpPr/>
          <p:nvPr/>
        </p:nvSpPr>
        <p:spPr>
          <a:xfrm>
            <a:off x="3025003" y="1137318"/>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2465573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4213" y="1916832"/>
            <a:ext cx="4248471" cy="2585323"/>
          </a:xfrm>
          <a:prstGeom prst="rect">
            <a:avLst/>
          </a:prstGeom>
          <a:noFill/>
        </p:spPr>
        <p:txBody>
          <a:bodyPr wrap="square" rtlCol="0">
            <a:spAutoFit/>
          </a:bodyPr>
          <a:lstStyle/>
          <a:p>
            <a:r>
              <a:rPr lang="it-IT" sz="1800" dirty="0"/>
              <a:t>In </a:t>
            </a:r>
            <a:r>
              <a:rPr lang="it-IT" sz="1800" dirty="0" err="1"/>
              <a:t>vertical</a:t>
            </a:r>
            <a:r>
              <a:rPr lang="it-IT" sz="1800" dirty="0"/>
              <a:t> </a:t>
            </a:r>
            <a:r>
              <a:rPr lang="it-IT" sz="1800" dirty="0" err="1"/>
              <a:t>applications</a:t>
            </a:r>
            <a:r>
              <a:rPr lang="it-IT" sz="1800" dirty="0"/>
              <a:t> </a:t>
            </a:r>
            <a:r>
              <a:rPr lang="it-IT" sz="1800" dirty="0" err="1"/>
              <a:t>there</a:t>
            </a:r>
            <a:r>
              <a:rPr lang="it-IT" sz="1800" dirty="0"/>
              <a:t> are </a:t>
            </a:r>
            <a:r>
              <a:rPr lang="it-IT" sz="1800" dirty="0" err="1"/>
              <a:t>two</a:t>
            </a:r>
            <a:r>
              <a:rPr lang="it-IT" sz="1800" dirty="0"/>
              <a:t> </a:t>
            </a:r>
            <a:r>
              <a:rPr lang="it-IT" sz="1800" dirty="0" err="1"/>
              <a:t>particular</a:t>
            </a:r>
            <a:r>
              <a:rPr lang="it-IT" sz="1800" dirty="0"/>
              <a:t> </a:t>
            </a:r>
            <a:r>
              <a:rPr lang="it-IT" sz="1800" dirty="0" err="1"/>
              <a:t>features</a:t>
            </a:r>
            <a:r>
              <a:rPr lang="it-IT" sz="1800" dirty="0"/>
              <a:t> </a:t>
            </a:r>
            <a:r>
              <a:rPr lang="it-IT" sz="1800" dirty="0" err="1"/>
              <a:t>available</a:t>
            </a:r>
            <a:r>
              <a:rPr lang="it-IT" sz="1800" dirty="0"/>
              <a:t>:</a:t>
            </a:r>
          </a:p>
          <a:p>
            <a:endParaRPr lang="it-IT" sz="1800" dirty="0"/>
          </a:p>
          <a:p>
            <a:r>
              <a:rPr lang="it-IT" sz="1800" dirty="0"/>
              <a:t>Monitoring the position of </a:t>
            </a:r>
            <a:r>
              <a:rPr lang="it-IT" sz="1800" dirty="0" err="1"/>
              <a:t>reference</a:t>
            </a:r>
            <a:r>
              <a:rPr lang="it-IT" sz="1800" dirty="0"/>
              <a:t> points ( </a:t>
            </a:r>
            <a:r>
              <a:rPr lang="it-IT" sz="1800" dirty="0" err="1"/>
              <a:t>mandatory</a:t>
            </a:r>
            <a:r>
              <a:rPr lang="it-IT" sz="1800" dirty="0"/>
              <a:t> by </a:t>
            </a:r>
            <a:r>
              <a:rPr lang="it-IT" sz="1800" dirty="0" err="1"/>
              <a:t>safety</a:t>
            </a:r>
            <a:r>
              <a:rPr lang="it-IT" sz="1800" dirty="0"/>
              <a:t> </a:t>
            </a:r>
            <a:r>
              <a:rPr lang="it-IT" sz="1800" dirty="0" err="1"/>
              <a:t>norm</a:t>
            </a:r>
            <a:r>
              <a:rPr lang="it-IT" sz="1800" dirty="0"/>
              <a:t> ) to </a:t>
            </a:r>
            <a:r>
              <a:rPr lang="it-IT" sz="1800" dirty="0" err="1"/>
              <a:t>avoid</a:t>
            </a:r>
            <a:r>
              <a:rPr lang="it-IT" sz="1800" dirty="0"/>
              <a:t> </a:t>
            </a:r>
            <a:r>
              <a:rPr lang="it-IT" sz="1800" dirty="0" err="1"/>
              <a:t>that</a:t>
            </a:r>
            <a:r>
              <a:rPr lang="it-IT" sz="1800" dirty="0"/>
              <a:t> the machine </a:t>
            </a:r>
            <a:r>
              <a:rPr lang="it-IT" sz="1800" dirty="0" err="1"/>
              <a:t>could</a:t>
            </a:r>
            <a:r>
              <a:rPr lang="it-IT" sz="1800" dirty="0"/>
              <a:t> go on </a:t>
            </a:r>
            <a:r>
              <a:rPr lang="it-IT" sz="1800" dirty="0" err="1"/>
              <a:t>working</a:t>
            </a:r>
            <a:r>
              <a:rPr lang="it-IT" sz="1800" dirty="0"/>
              <a:t> with a device </a:t>
            </a:r>
            <a:r>
              <a:rPr lang="it-IT" sz="1800" dirty="0" err="1"/>
              <a:t>displaced</a:t>
            </a:r>
            <a:r>
              <a:rPr lang="it-IT" sz="1800" dirty="0"/>
              <a:t> from </a:t>
            </a:r>
            <a:r>
              <a:rPr lang="it-IT" sz="1800" dirty="0" err="1"/>
              <a:t>its</a:t>
            </a:r>
            <a:r>
              <a:rPr lang="it-IT" sz="1800" dirty="0"/>
              <a:t> </a:t>
            </a:r>
            <a:r>
              <a:rPr lang="it-IT" sz="1800" dirty="0" err="1"/>
              <a:t>original</a:t>
            </a:r>
            <a:r>
              <a:rPr lang="it-IT" sz="1800" dirty="0"/>
              <a:t> position</a:t>
            </a:r>
          </a:p>
          <a:p>
            <a:endParaRPr lang="it-IT"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864" y="1509936"/>
            <a:ext cx="39624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olo 1"/>
          <p:cNvSpPr txBox="1">
            <a:spLocks/>
          </p:cNvSpPr>
          <p:nvPr/>
        </p:nvSpPr>
        <p:spPr>
          <a:xfrm>
            <a:off x="4572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dirty="0"/>
              <a:t>Applications: Vertical</a:t>
            </a:r>
          </a:p>
        </p:txBody>
      </p:sp>
      <p:sp>
        <p:nvSpPr>
          <p:cNvPr id="7" name="CasellaDiTesto 6"/>
          <p:cNvSpPr txBox="1"/>
          <p:nvPr/>
        </p:nvSpPr>
        <p:spPr>
          <a:xfrm flipH="1">
            <a:off x="827583" y="5608071"/>
            <a:ext cx="8210203" cy="646331"/>
          </a:xfrm>
          <a:prstGeom prst="rect">
            <a:avLst/>
          </a:prstGeom>
          <a:solidFill>
            <a:srgbClr val="FFFF00"/>
          </a:solidFill>
        </p:spPr>
        <p:txBody>
          <a:bodyPr wrap="square" rtlCol="0">
            <a:spAutoFit/>
          </a:bodyPr>
          <a:lstStyle/>
          <a:p>
            <a:r>
              <a:rPr lang="it-IT" sz="1800" dirty="0"/>
              <a:t>SLS-B5: No </a:t>
            </a:r>
            <a:r>
              <a:rPr lang="it-IT" sz="1800" dirty="0" err="1"/>
              <a:t>vertical</a:t>
            </a:r>
            <a:r>
              <a:rPr lang="it-IT" sz="1800" dirty="0"/>
              <a:t> </a:t>
            </a:r>
            <a:r>
              <a:rPr lang="it-IT" sz="1800" dirty="0" err="1"/>
              <a:t>application</a:t>
            </a:r>
            <a:endParaRPr lang="it-IT" sz="1800" dirty="0"/>
          </a:p>
          <a:p>
            <a:r>
              <a:rPr lang="it-IT" sz="1800" dirty="0"/>
              <a:t>SLS-SA5 and SLS-M5: Vertical </a:t>
            </a:r>
            <a:r>
              <a:rPr lang="it-IT" sz="1800" dirty="0" err="1"/>
              <a:t>applications</a:t>
            </a:r>
            <a:r>
              <a:rPr lang="it-IT" sz="1800" dirty="0"/>
              <a:t> </a:t>
            </a:r>
            <a:r>
              <a:rPr lang="it-IT" sz="1800" dirty="0" err="1"/>
              <a:t>possible</a:t>
            </a:r>
            <a:r>
              <a:rPr lang="it-IT" sz="1800" dirty="0"/>
              <a:t> </a:t>
            </a:r>
            <a:r>
              <a:rPr lang="it-IT" sz="1800" dirty="0" err="1"/>
              <a:t>using</a:t>
            </a:r>
            <a:r>
              <a:rPr lang="it-IT" sz="1800" dirty="0"/>
              <a:t> Reference Points</a:t>
            </a:r>
          </a:p>
        </p:txBody>
      </p:sp>
    </p:spTree>
    <p:extLst>
      <p:ext uri="{BB962C8B-B14F-4D97-AF65-F5344CB8AC3E}">
        <p14:creationId xmlns:p14="http://schemas.microsoft.com/office/powerpoint/2010/main" val="1392695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Vertical Applications</a:t>
            </a:r>
            <a:endParaRPr lang="it-IT" dirty="0"/>
          </a:p>
        </p:txBody>
      </p:sp>
      <p:pic>
        <p:nvPicPr>
          <p:cNvPr id="6" name="Picture 2">
            <a:extLst>
              <a:ext uri="{FF2B5EF4-FFF2-40B4-BE49-F238E27FC236}">
                <a16:creationId xmlns:a16="http://schemas.microsoft.com/office/drawing/2014/main" id="{86960AD1-625B-4E81-A7D9-14CEE3B561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865" y="1089550"/>
            <a:ext cx="2913108" cy="196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17225E06-4975-4550-8FB0-349F3F789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939" y="3667142"/>
            <a:ext cx="2057906" cy="219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a:extLst>
              <a:ext uri="{FF2B5EF4-FFF2-40B4-BE49-F238E27FC236}">
                <a16:creationId xmlns:a16="http://schemas.microsoft.com/office/drawing/2014/main" id="{C549C025-6B39-48EF-9E8F-F4E484A65EEA}"/>
              </a:ext>
            </a:extLst>
          </p:cNvPr>
          <p:cNvSpPr/>
          <p:nvPr/>
        </p:nvSpPr>
        <p:spPr>
          <a:xfrm>
            <a:off x="816825" y="1089550"/>
            <a:ext cx="5116285" cy="230832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Vertical applications (access monitoring)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The use in vertical position is safe for the introduction of reference points.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a:solidFill>
                  <a:prstClr val="black"/>
                </a:solidFill>
                <a:latin typeface="Lucida Sans" panose="020B0602030504020204" pitchFamily="34" charset="0"/>
                <a:ea typeface="+mn-ea"/>
              </a:rPr>
              <a:t>The resolution of 40 mm allows to get closer to hazard point.</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p:txBody>
      </p:sp>
      <p:sp>
        <p:nvSpPr>
          <p:cNvPr id="8" name="Rettangolo 7">
            <a:extLst>
              <a:ext uri="{FF2B5EF4-FFF2-40B4-BE49-F238E27FC236}">
                <a16:creationId xmlns:a16="http://schemas.microsoft.com/office/drawing/2014/main" id="{62406A10-9DCF-4930-98DF-A270F9749473}"/>
              </a:ext>
            </a:extLst>
          </p:cNvPr>
          <p:cNvSpPr/>
          <p:nvPr/>
        </p:nvSpPr>
        <p:spPr>
          <a:xfrm>
            <a:off x="767444" y="3349695"/>
            <a:ext cx="6281057"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Vertical applications with muting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The safety function is muted for the time needed for passage of material (mono and bidirectional).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p:txBody>
      </p:sp>
      <p:sp>
        <p:nvSpPr>
          <p:cNvPr id="9" name="Rettangolo 8">
            <a:extLst>
              <a:ext uri="{FF2B5EF4-FFF2-40B4-BE49-F238E27FC236}">
                <a16:creationId xmlns:a16="http://schemas.microsoft.com/office/drawing/2014/main" id="{3C47879E-6AC4-4852-B1CD-2E9E5C9E1615}"/>
              </a:ext>
            </a:extLst>
          </p:cNvPr>
          <p:cNvSpPr/>
          <p:nvPr/>
        </p:nvSpPr>
        <p:spPr>
          <a:xfrm>
            <a:off x="683568" y="6027588"/>
            <a:ext cx="68688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Lucida Sans" panose="020B0602030504020204" pitchFamily="34" charset="0"/>
                <a:ea typeface="+mn-ea"/>
                <a:cs typeface="+mn-cs"/>
              </a:rPr>
              <a:t>ROBOT CELLS WITH LOAD/UNLOAD OPENINGS, PALLETIZERS/DEPALLETIZERS</a:t>
            </a:r>
          </a:p>
        </p:txBody>
      </p:sp>
    </p:spTree>
    <p:extLst>
      <p:ext uri="{BB962C8B-B14F-4D97-AF65-F5344CB8AC3E}">
        <p14:creationId xmlns:p14="http://schemas.microsoft.com/office/powerpoint/2010/main" val="626291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arallelogramma 41">
            <a:extLst>
              <a:ext uri="{FF2B5EF4-FFF2-40B4-BE49-F238E27FC236}">
                <a16:creationId xmlns:a16="http://schemas.microsoft.com/office/drawing/2014/main" id="{0ABDAD98-C566-4507-A245-56A3B021D581}"/>
              </a:ext>
            </a:extLst>
          </p:cNvPr>
          <p:cNvSpPr/>
          <p:nvPr/>
        </p:nvSpPr>
        <p:spPr>
          <a:xfrm rot="21382881">
            <a:off x="4372981" y="949781"/>
            <a:ext cx="601808" cy="214355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E814E00D-F559-4989-BFA1-985B63FE540A}"/>
              </a:ext>
            </a:extLst>
          </p:cNvPr>
          <p:cNvSpPr/>
          <p:nvPr/>
        </p:nvSpPr>
        <p:spPr>
          <a:xfrm>
            <a:off x="4450740" y="1066344"/>
            <a:ext cx="2462533" cy="2031657"/>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Vertical Applications </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728902" y="3379654"/>
            <a:ext cx="7875547" cy="2862322"/>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eaLnBrk="1" fontAlgn="auto" hangingPunct="1">
              <a:spcBef>
                <a:spcPts val="0"/>
              </a:spcBef>
              <a:spcAft>
                <a:spcPts val="0"/>
              </a:spcAft>
              <a:defRPr/>
            </a:pPr>
            <a:r>
              <a:rPr lang="en-US" sz="1800" dirty="0">
                <a:solidFill>
                  <a:prstClr val="black"/>
                </a:solidFill>
                <a:latin typeface="Lucida Sans" panose="020B0602030504020204" pitchFamily="34" charset="0"/>
              </a:rPr>
              <a:t>No switching of zones.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Manual Restart AND Reset </a:t>
            </a:r>
          </a:p>
          <a:p>
            <a:pPr lvl="0" eaLnBrk="1" fontAlgn="auto" hangingPunct="1">
              <a:spcBef>
                <a:spcPts val="0"/>
              </a:spcBef>
              <a:spcAft>
                <a:spcPts val="0"/>
              </a:spcAft>
              <a:defRPr/>
            </a:pPr>
            <a:r>
              <a:rPr lang="en-US" sz="1800" dirty="0">
                <a:solidFill>
                  <a:srgbClr val="FF0000"/>
                </a:solidFill>
                <a:latin typeface="Lucida Sans" panose="020B0602030504020204" pitchFamily="34" charset="0"/>
              </a:rPr>
              <a:t>No Muting</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sp>
        <p:nvSpPr>
          <p:cNvPr id="39" name="Rettangolo 38">
            <a:extLst>
              <a:ext uri="{FF2B5EF4-FFF2-40B4-BE49-F238E27FC236}">
                <a16:creationId xmlns:a16="http://schemas.microsoft.com/office/drawing/2014/main" id="{0D87B5FC-E380-4A4D-9555-1B7268CB2DD5}"/>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a:extLst>
              <a:ext uri="{FF2B5EF4-FFF2-40B4-BE49-F238E27FC236}">
                <a16:creationId xmlns:a16="http://schemas.microsoft.com/office/drawing/2014/main" id="{DCFD51A3-3551-4907-8E2C-1F04C2F4B325}"/>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a:extLst>
              <a:ext uri="{FF2B5EF4-FFF2-40B4-BE49-F238E27FC236}">
                <a16:creationId xmlns:a16="http://schemas.microsoft.com/office/drawing/2014/main" id="{8E07F870-75BC-4FDC-9E9E-7BC04503621F}"/>
              </a:ext>
            </a:extLst>
          </p:cNvPr>
          <p:cNvSpPr/>
          <p:nvPr/>
        </p:nvSpPr>
        <p:spPr>
          <a:xfrm rot="21382881">
            <a:off x="6866407" y="970172"/>
            <a:ext cx="601808" cy="212314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AF6B92FF-F01F-42FA-968F-4D5DE14EA15B}"/>
              </a:ext>
            </a:extLst>
          </p:cNvPr>
          <p:cNvSpPr/>
          <p:nvPr/>
        </p:nvSpPr>
        <p:spPr>
          <a:xfrm rot="4142555">
            <a:off x="5792975" y="1920161"/>
            <a:ext cx="137245" cy="46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203EA57-A757-4242-A247-B07038E7AF52}"/>
              </a:ext>
            </a:extLst>
          </p:cNvPr>
          <p:cNvSpPr/>
          <p:nvPr/>
        </p:nvSpPr>
        <p:spPr>
          <a:xfrm rot="7337452" flipH="1">
            <a:off x="6111796" y="1923174"/>
            <a:ext cx="113766" cy="46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A646DCB5-E6ED-45F0-9C43-84E43E1FD864}"/>
              </a:ext>
            </a:extLst>
          </p:cNvPr>
          <p:cNvSpPr/>
          <p:nvPr/>
        </p:nvSpPr>
        <p:spPr>
          <a:xfrm>
            <a:off x="5460293" y="2513124"/>
            <a:ext cx="567759" cy="54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60B435E5-C3FA-4B02-A701-381A64566AA7}"/>
              </a:ext>
            </a:extLst>
          </p:cNvPr>
          <p:cNvSpPr/>
          <p:nvPr/>
        </p:nvSpPr>
        <p:spPr>
          <a:xfrm rot="1166212">
            <a:off x="5629297" y="2121517"/>
            <a:ext cx="189159" cy="46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8" name="Tabella 47">
            <a:extLst>
              <a:ext uri="{FF2B5EF4-FFF2-40B4-BE49-F238E27FC236}">
                <a16:creationId xmlns:a16="http://schemas.microsoft.com/office/drawing/2014/main" id="{9119FDD4-88E3-4C34-A55D-64BFA91E97F9}"/>
              </a:ext>
            </a:extLst>
          </p:cNvPr>
          <p:cNvGraphicFramePr>
            <a:graphicFrameLocks noGrp="1"/>
          </p:cNvGraphicFramePr>
          <p:nvPr>
            <p:extLst>
              <p:ext uri="{D42A27DB-BD31-4B8C-83A1-F6EECF244321}">
                <p14:modId xmlns:p14="http://schemas.microsoft.com/office/powerpoint/2010/main" val="2605612115"/>
              </p:ext>
            </p:extLst>
          </p:nvPr>
        </p:nvGraphicFramePr>
        <p:xfrm>
          <a:off x="1169007" y="1269059"/>
          <a:ext cx="2016224" cy="1401016"/>
        </p:xfrm>
        <a:graphic>
          <a:graphicData uri="http://schemas.openxmlformats.org/drawingml/2006/table">
            <a:tbl>
              <a:tblPr firstRow="1" bandRow="1">
                <a:tableStyleId>{68D230F3-CF80-4859-8CE7-A43EE81993B5}</a:tableStyleId>
              </a:tblPr>
              <a:tblGrid>
                <a:gridCol w="1008112">
                  <a:extLst>
                    <a:ext uri="{9D8B030D-6E8A-4147-A177-3AD203B41FA5}">
                      <a16:colId xmlns:a16="http://schemas.microsoft.com/office/drawing/2014/main" val="875132974"/>
                    </a:ext>
                  </a:extLst>
                </a:gridCol>
                <a:gridCol w="1008112">
                  <a:extLst>
                    <a:ext uri="{9D8B030D-6E8A-4147-A177-3AD203B41FA5}">
                      <a16:colId xmlns:a16="http://schemas.microsoft.com/office/drawing/2014/main" val="2009968045"/>
                    </a:ext>
                  </a:extLst>
                </a:gridCol>
              </a:tblGrid>
              <a:tr h="649000">
                <a:tc>
                  <a:txBody>
                    <a:bodyPr/>
                    <a:lstStyle/>
                    <a:p>
                      <a:endParaRPr lang="it-IT" dirty="0"/>
                    </a:p>
                  </a:txBody>
                  <a:tcPr/>
                </a:tc>
                <a:tc>
                  <a:txBody>
                    <a:bodyPr/>
                    <a:lstStyle/>
                    <a:p>
                      <a:r>
                        <a:rPr lang="en-US" dirty="0"/>
                        <a:t>SLS-SA5</a:t>
                      </a:r>
                      <a:endParaRPr lang="it-IT" dirty="0"/>
                    </a:p>
                  </a:txBody>
                  <a:tcPr/>
                </a:tc>
                <a:extLst>
                  <a:ext uri="{0D108BD9-81ED-4DB2-BD59-A6C34878D82A}">
                    <a16:rowId xmlns:a16="http://schemas.microsoft.com/office/drawing/2014/main" val="3780010936"/>
                  </a:ext>
                </a:extLst>
              </a:tr>
              <a:tr h="376008">
                <a:tc>
                  <a:txBody>
                    <a:bodyPr/>
                    <a:lstStyle/>
                    <a:p>
                      <a:r>
                        <a:rPr lang="en-US" dirty="0"/>
                        <a:t>OSSD</a:t>
                      </a:r>
                      <a:endParaRPr lang="it-IT" dirty="0"/>
                    </a:p>
                  </a:txBody>
                  <a:tcPr/>
                </a:tc>
                <a:tc>
                  <a:txBody>
                    <a:bodyPr/>
                    <a:lstStyle/>
                    <a:p>
                      <a:r>
                        <a:rPr lang="en-US" dirty="0"/>
                        <a:t>1 x 2</a:t>
                      </a:r>
                      <a:endParaRPr lang="it-IT" dirty="0"/>
                    </a:p>
                  </a:txBody>
                  <a:tcPr/>
                </a:tc>
                <a:extLst>
                  <a:ext uri="{0D108BD9-81ED-4DB2-BD59-A6C34878D82A}">
                    <a16:rowId xmlns:a16="http://schemas.microsoft.com/office/drawing/2014/main" val="182382089"/>
                  </a:ext>
                </a:extLst>
              </a:tr>
              <a:tr h="376008">
                <a:tc>
                  <a:txBody>
                    <a:bodyPr/>
                    <a:lstStyle/>
                    <a:p>
                      <a:r>
                        <a:rPr lang="en-US" dirty="0"/>
                        <a:t>IN/OUT</a:t>
                      </a:r>
                      <a:endParaRPr lang="it-IT" dirty="0"/>
                    </a:p>
                  </a:txBody>
                  <a:tcPr/>
                </a:tc>
                <a:tc>
                  <a:txBody>
                    <a:bodyPr/>
                    <a:lstStyle/>
                    <a:p>
                      <a:r>
                        <a:rPr lang="en-US" dirty="0"/>
                        <a:t>3</a:t>
                      </a:r>
                      <a:endParaRPr lang="it-IT" dirty="0"/>
                    </a:p>
                  </a:txBody>
                  <a:tcPr/>
                </a:tc>
                <a:extLst>
                  <a:ext uri="{0D108BD9-81ED-4DB2-BD59-A6C34878D82A}">
                    <a16:rowId xmlns:a16="http://schemas.microsoft.com/office/drawing/2014/main" val="2057089398"/>
                  </a:ext>
                </a:extLst>
              </a:tr>
            </a:tbl>
          </a:graphicData>
        </a:graphic>
      </p:graphicFrame>
    </p:spTree>
    <p:extLst>
      <p:ext uri="{BB962C8B-B14F-4D97-AF65-F5344CB8AC3E}">
        <p14:creationId xmlns:p14="http://schemas.microsoft.com/office/powerpoint/2010/main" val="1901190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arallelogramma 41">
            <a:extLst>
              <a:ext uri="{FF2B5EF4-FFF2-40B4-BE49-F238E27FC236}">
                <a16:creationId xmlns:a16="http://schemas.microsoft.com/office/drawing/2014/main" id="{0ABDAD98-C566-4507-A245-56A3B021D581}"/>
              </a:ext>
            </a:extLst>
          </p:cNvPr>
          <p:cNvSpPr/>
          <p:nvPr/>
        </p:nvSpPr>
        <p:spPr>
          <a:xfrm rot="21382881">
            <a:off x="4372981" y="949781"/>
            <a:ext cx="601808" cy="214355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E814E00D-F559-4989-BFA1-985B63FE540A}"/>
              </a:ext>
            </a:extLst>
          </p:cNvPr>
          <p:cNvSpPr/>
          <p:nvPr/>
        </p:nvSpPr>
        <p:spPr>
          <a:xfrm>
            <a:off x="4450740" y="1066344"/>
            <a:ext cx="2462533" cy="2031657"/>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Vertical Applications </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683568" y="3244343"/>
            <a:ext cx="8460432" cy="2862322"/>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eaLnBrk="1" fontAlgn="auto" hangingPunct="1">
              <a:spcBef>
                <a:spcPts val="0"/>
              </a:spcBef>
              <a:spcAft>
                <a:spcPts val="0"/>
              </a:spcAft>
              <a:defRPr/>
            </a:pPr>
            <a:r>
              <a:rPr lang="en-US" sz="1800" dirty="0">
                <a:solidFill>
                  <a:prstClr val="black"/>
                </a:solidFill>
                <a:latin typeface="Lucida Sans" panose="020B0602030504020204" pitchFamily="34" charset="0"/>
              </a:rPr>
              <a:t>No switching of zones.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Muting ( 2 inputs )</a:t>
            </a:r>
          </a:p>
          <a:p>
            <a:pPr lvl="0" eaLnBrk="1" fontAlgn="auto" hangingPunct="1">
              <a:spcBef>
                <a:spcPts val="0"/>
              </a:spcBef>
              <a:spcAft>
                <a:spcPts val="0"/>
              </a:spcAft>
              <a:defRPr/>
            </a:pPr>
            <a:r>
              <a:rPr lang="en-US" sz="1800" dirty="0">
                <a:solidFill>
                  <a:srgbClr val="FF0000"/>
                </a:solidFill>
                <a:latin typeface="Lucida Sans" panose="020B0602030504020204" pitchFamily="34" charset="0"/>
              </a:rPr>
              <a:t>Manual restart OR Single line Override OR Muting Lamp OR Muting Enable</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sp>
        <p:nvSpPr>
          <p:cNvPr id="6" name="Rettangolo 5">
            <a:extLst>
              <a:ext uri="{FF2B5EF4-FFF2-40B4-BE49-F238E27FC236}">
                <a16:creationId xmlns:a16="http://schemas.microsoft.com/office/drawing/2014/main" id="{79E685A7-225A-4C95-8C24-C2BB7A152EC9}"/>
              </a:ext>
            </a:extLst>
          </p:cNvPr>
          <p:cNvSpPr/>
          <p:nvPr/>
        </p:nvSpPr>
        <p:spPr>
          <a:xfrm>
            <a:off x="4534090" y="4482350"/>
            <a:ext cx="4572000" cy="461665"/>
          </a:xfrm>
          <a:prstGeom prst="rect">
            <a:avLst/>
          </a:prstGeom>
        </p:spPr>
        <p:txBody>
          <a:bodyPr>
            <a:spAutoFit/>
          </a:bodyPr>
          <a:lstStyle/>
          <a:p>
            <a:pPr lvl="0" eaLnBrk="1" fontAlgn="auto" hangingPunct="1">
              <a:spcBef>
                <a:spcPts val="0"/>
              </a:spcBef>
              <a:spcAft>
                <a:spcPts val="0"/>
              </a:spcAft>
              <a:defRPr/>
            </a:pPr>
            <a:r>
              <a:rPr lang="en-US" dirty="0">
                <a:latin typeface="Lucida Sans" panose="020B0602030504020204" pitchFamily="34" charset="0"/>
              </a:rPr>
              <a:t> </a:t>
            </a:r>
          </a:p>
        </p:txBody>
      </p:sp>
      <p:sp>
        <p:nvSpPr>
          <p:cNvPr id="39" name="Rettangolo 38">
            <a:extLst>
              <a:ext uri="{FF2B5EF4-FFF2-40B4-BE49-F238E27FC236}">
                <a16:creationId xmlns:a16="http://schemas.microsoft.com/office/drawing/2014/main" id="{0D87B5FC-E380-4A4D-9555-1B7268CB2DD5}"/>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a:extLst>
              <a:ext uri="{FF2B5EF4-FFF2-40B4-BE49-F238E27FC236}">
                <a16:creationId xmlns:a16="http://schemas.microsoft.com/office/drawing/2014/main" id="{DCFD51A3-3551-4907-8E2C-1F04C2F4B325}"/>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a:extLst>
              <a:ext uri="{FF2B5EF4-FFF2-40B4-BE49-F238E27FC236}">
                <a16:creationId xmlns:a16="http://schemas.microsoft.com/office/drawing/2014/main" id="{8E07F870-75BC-4FDC-9E9E-7BC04503621F}"/>
              </a:ext>
            </a:extLst>
          </p:cNvPr>
          <p:cNvSpPr/>
          <p:nvPr/>
        </p:nvSpPr>
        <p:spPr>
          <a:xfrm rot="21382881">
            <a:off x="6866407" y="970172"/>
            <a:ext cx="601808" cy="212314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AF6B92FF-F01F-42FA-968F-4D5DE14EA15B}"/>
              </a:ext>
            </a:extLst>
          </p:cNvPr>
          <p:cNvSpPr/>
          <p:nvPr/>
        </p:nvSpPr>
        <p:spPr>
          <a:xfrm rot="4142555">
            <a:off x="5792975" y="1920161"/>
            <a:ext cx="137245" cy="46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203EA57-A757-4242-A247-B07038E7AF52}"/>
              </a:ext>
            </a:extLst>
          </p:cNvPr>
          <p:cNvSpPr/>
          <p:nvPr/>
        </p:nvSpPr>
        <p:spPr>
          <a:xfrm rot="7337452" flipH="1">
            <a:off x="6111796" y="1923174"/>
            <a:ext cx="113766" cy="46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A646DCB5-E6ED-45F0-9C43-84E43E1FD864}"/>
              </a:ext>
            </a:extLst>
          </p:cNvPr>
          <p:cNvSpPr/>
          <p:nvPr/>
        </p:nvSpPr>
        <p:spPr>
          <a:xfrm>
            <a:off x="5460293" y="2513124"/>
            <a:ext cx="567759" cy="54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60B435E5-C3FA-4B02-A701-381A64566AA7}"/>
              </a:ext>
            </a:extLst>
          </p:cNvPr>
          <p:cNvSpPr/>
          <p:nvPr/>
        </p:nvSpPr>
        <p:spPr>
          <a:xfrm rot="1166212">
            <a:off x="5629297" y="2121517"/>
            <a:ext cx="189159" cy="46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8" name="Tabella 47">
            <a:extLst>
              <a:ext uri="{FF2B5EF4-FFF2-40B4-BE49-F238E27FC236}">
                <a16:creationId xmlns:a16="http://schemas.microsoft.com/office/drawing/2014/main" id="{9119FDD4-88E3-4C34-A55D-64BFA91E97F9}"/>
              </a:ext>
            </a:extLst>
          </p:cNvPr>
          <p:cNvGraphicFramePr>
            <a:graphicFrameLocks noGrp="1"/>
          </p:cNvGraphicFramePr>
          <p:nvPr>
            <p:extLst>
              <p:ext uri="{D42A27DB-BD31-4B8C-83A1-F6EECF244321}">
                <p14:modId xmlns:p14="http://schemas.microsoft.com/office/powerpoint/2010/main" val="1200868566"/>
              </p:ext>
            </p:extLst>
          </p:nvPr>
        </p:nvGraphicFramePr>
        <p:xfrm>
          <a:off x="1138205" y="1306240"/>
          <a:ext cx="2016224" cy="1401016"/>
        </p:xfrm>
        <a:graphic>
          <a:graphicData uri="http://schemas.openxmlformats.org/drawingml/2006/table">
            <a:tbl>
              <a:tblPr firstRow="1" bandRow="1">
                <a:tableStyleId>{68D230F3-CF80-4859-8CE7-A43EE81993B5}</a:tableStyleId>
              </a:tblPr>
              <a:tblGrid>
                <a:gridCol w="1008112">
                  <a:extLst>
                    <a:ext uri="{9D8B030D-6E8A-4147-A177-3AD203B41FA5}">
                      <a16:colId xmlns:a16="http://schemas.microsoft.com/office/drawing/2014/main" val="875132974"/>
                    </a:ext>
                  </a:extLst>
                </a:gridCol>
                <a:gridCol w="1008112">
                  <a:extLst>
                    <a:ext uri="{9D8B030D-6E8A-4147-A177-3AD203B41FA5}">
                      <a16:colId xmlns:a16="http://schemas.microsoft.com/office/drawing/2014/main" val="2009968045"/>
                    </a:ext>
                  </a:extLst>
                </a:gridCol>
              </a:tblGrid>
              <a:tr h="649000">
                <a:tc>
                  <a:txBody>
                    <a:bodyPr/>
                    <a:lstStyle/>
                    <a:p>
                      <a:endParaRPr lang="it-IT" dirty="0"/>
                    </a:p>
                  </a:txBody>
                  <a:tcPr/>
                </a:tc>
                <a:tc>
                  <a:txBody>
                    <a:bodyPr/>
                    <a:lstStyle/>
                    <a:p>
                      <a:r>
                        <a:rPr lang="en-US" dirty="0"/>
                        <a:t>SLS-SA5</a:t>
                      </a:r>
                      <a:endParaRPr lang="it-IT" dirty="0"/>
                    </a:p>
                  </a:txBody>
                  <a:tcPr/>
                </a:tc>
                <a:extLst>
                  <a:ext uri="{0D108BD9-81ED-4DB2-BD59-A6C34878D82A}">
                    <a16:rowId xmlns:a16="http://schemas.microsoft.com/office/drawing/2014/main" val="3780010936"/>
                  </a:ext>
                </a:extLst>
              </a:tr>
              <a:tr h="376008">
                <a:tc>
                  <a:txBody>
                    <a:bodyPr/>
                    <a:lstStyle/>
                    <a:p>
                      <a:r>
                        <a:rPr lang="en-US" dirty="0"/>
                        <a:t>OSSD</a:t>
                      </a:r>
                      <a:endParaRPr lang="it-IT" dirty="0"/>
                    </a:p>
                  </a:txBody>
                  <a:tcPr/>
                </a:tc>
                <a:tc>
                  <a:txBody>
                    <a:bodyPr/>
                    <a:lstStyle/>
                    <a:p>
                      <a:r>
                        <a:rPr lang="en-US" dirty="0"/>
                        <a:t>1 x 2</a:t>
                      </a:r>
                      <a:endParaRPr lang="it-IT" dirty="0"/>
                    </a:p>
                  </a:txBody>
                  <a:tcPr/>
                </a:tc>
                <a:extLst>
                  <a:ext uri="{0D108BD9-81ED-4DB2-BD59-A6C34878D82A}">
                    <a16:rowId xmlns:a16="http://schemas.microsoft.com/office/drawing/2014/main" val="182382089"/>
                  </a:ext>
                </a:extLst>
              </a:tr>
              <a:tr h="376008">
                <a:tc>
                  <a:txBody>
                    <a:bodyPr/>
                    <a:lstStyle/>
                    <a:p>
                      <a:r>
                        <a:rPr lang="en-US" dirty="0"/>
                        <a:t>IN/OUT</a:t>
                      </a:r>
                      <a:endParaRPr lang="it-IT" dirty="0"/>
                    </a:p>
                  </a:txBody>
                  <a:tcPr/>
                </a:tc>
                <a:tc>
                  <a:txBody>
                    <a:bodyPr/>
                    <a:lstStyle/>
                    <a:p>
                      <a:r>
                        <a:rPr lang="en-US" dirty="0"/>
                        <a:t>3</a:t>
                      </a:r>
                      <a:endParaRPr lang="it-IT" dirty="0"/>
                    </a:p>
                  </a:txBody>
                  <a:tcPr/>
                </a:tc>
                <a:extLst>
                  <a:ext uri="{0D108BD9-81ED-4DB2-BD59-A6C34878D82A}">
                    <a16:rowId xmlns:a16="http://schemas.microsoft.com/office/drawing/2014/main" val="2057089398"/>
                  </a:ext>
                </a:extLst>
              </a:tr>
            </a:tbl>
          </a:graphicData>
        </a:graphic>
      </p:graphicFrame>
    </p:spTree>
    <p:extLst>
      <p:ext uri="{BB962C8B-B14F-4D97-AF65-F5344CB8AC3E}">
        <p14:creationId xmlns:p14="http://schemas.microsoft.com/office/powerpoint/2010/main" val="1011706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arallelogramma 41">
            <a:extLst>
              <a:ext uri="{FF2B5EF4-FFF2-40B4-BE49-F238E27FC236}">
                <a16:creationId xmlns:a16="http://schemas.microsoft.com/office/drawing/2014/main" id="{0ABDAD98-C566-4507-A245-56A3B021D581}"/>
              </a:ext>
            </a:extLst>
          </p:cNvPr>
          <p:cNvSpPr/>
          <p:nvPr/>
        </p:nvSpPr>
        <p:spPr>
          <a:xfrm rot="21382881">
            <a:off x="4372981" y="949781"/>
            <a:ext cx="601808" cy="214355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E814E00D-F559-4989-BFA1-985B63FE540A}"/>
              </a:ext>
            </a:extLst>
          </p:cNvPr>
          <p:cNvSpPr/>
          <p:nvPr/>
        </p:nvSpPr>
        <p:spPr>
          <a:xfrm>
            <a:off x="4450740" y="1066344"/>
            <a:ext cx="2462533" cy="2031657"/>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Vertical Applications </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755576" y="2689609"/>
            <a:ext cx="8136904" cy="5078313"/>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2 OSSD</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eaLnBrk="1" fontAlgn="auto" hangingPunct="1">
              <a:spcBef>
                <a:spcPts val="0"/>
              </a:spcBef>
              <a:spcAft>
                <a:spcPts val="0"/>
              </a:spcAft>
              <a:defRPr/>
            </a:pPr>
            <a:r>
              <a:rPr lang="en-US" sz="1800" dirty="0">
                <a:solidFill>
                  <a:prstClr val="black"/>
                </a:solidFill>
                <a:latin typeface="Lucida Sans" panose="020B0602030504020204" pitchFamily="34" charset="0"/>
              </a:rPr>
              <a:t>No switching of zones.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Muting ( 2 inputs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marL="342900" lvl="0" indent="-342900" eaLnBrk="1" fontAlgn="auto" hangingPunct="1">
              <a:spcBef>
                <a:spcPts val="0"/>
              </a:spcBef>
              <a:spcAft>
                <a:spcPts val="0"/>
              </a:spcAft>
              <a:buAutoNum type="arabicParenR"/>
              <a:defRPr/>
            </a:pPr>
            <a:r>
              <a:rPr lang="en-US" sz="1800" dirty="0">
                <a:solidFill>
                  <a:prstClr val="black"/>
                </a:solidFill>
                <a:latin typeface="Lucida Sans" panose="020B0602030504020204" pitchFamily="34" charset="0"/>
              </a:rPr>
              <a:t>Manual Restart AND Single line Override AND Muting Lamp</a:t>
            </a:r>
            <a:endParaRPr lang="en-US" sz="1800" dirty="0">
              <a:solidFill>
                <a:srgbClr val="FF0000"/>
              </a:solidFill>
              <a:latin typeface="Lucida Sans" panose="020B0602030504020204" pitchFamily="34" charset="0"/>
            </a:endParaRPr>
          </a:p>
          <a:p>
            <a:pPr marL="342900" indent="-342900" eaLnBrk="1" fontAlgn="auto" hangingPunct="1">
              <a:spcBef>
                <a:spcPts val="0"/>
              </a:spcBef>
              <a:spcAft>
                <a:spcPts val="0"/>
              </a:spcAft>
              <a:buFontTx/>
              <a:buAutoNum type="arabicParenR"/>
              <a:defRPr/>
            </a:pPr>
            <a:r>
              <a:rPr lang="en-US" sz="1800" dirty="0">
                <a:solidFill>
                  <a:prstClr val="black"/>
                </a:solidFill>
                <a:latin typeface="Lucida Sans" panose="020B0602030504020204" pitchFamily="34" charset="0"/>
              </a:rPr>
              <a:t>Muting Enable AND Single line Override AND Muting Lamp</a:t>
            </a:r>
          </a:p>
          <a:p>
            <a:pPr marL="342900" indent="-342900" eaLnBrk="1" fontAlgn="auto" hangingPunct="1">
              <a:spcBef>
                <a:spcPts val="0"/>
              </a:spcBef>
              <a:spcAft>
                <a:spcPts val="0"/>
              </a:spcAft>
              <a:buFontTx/>
              <a:buAutoNum type="arabicParenR"/>
              <a:defRPr/>
            </a:pPr>
            <a:r>
              <a:rPr lang="en-US" sz="1800" dirty="0">
                <a:solidFill>
                  <a:prstClr val="black"/>
                </a:solidFill>
                <a:latin typeface="Lucida Sans" panose="020B0602030504020204" pitchFamily="34" charset="0"/>
              </a:rPr>
              <a:t>Manual </a:t>
            </a:r>
            <a:r>
              <a:rPr lang="en-US" sz="1800" dirty="0" err="1">
                <a:solidFill>
                  <a:prstClr val="black"/>
                </a:solidFill>
                <a:latin typeface="Lucida Sans" panose="020B0602030504020204" pitchFamily="34" charset="0"/>
              </a:rPr>
              <a:t>Restart&amp;Reset</a:t>
            </a:r>
            <a:r>
              <a:rPr lang="en-US" sz="1800" dirty="0">
                <a:solidFill>
                  <a:prstClr val="black"/>
                </a:solidFill>
                <a:latin typeface="Lucida Sans" panose="020B0602030504020204" pitchFamily="34" charset="0"/>
              </a:rPr>
              <a:t> AND Single line Override AND Muting Lamp</a:t>
            </a:r>
          </a:p>
          <a:p>
            <a:pPr marL="342900" indent="-342900" eaLnBrk="1" fontAlgn="auto" hangingPunct="1">
              <a:spcBef>
                <a:spcPts val="0"/>
              </a:spcBef>
              <a:spcAft>
                <a:spcPts val="0"/>
              </a:spcAft>
              <a:buFontTx/>
              <a:buAutoNum type="arabicParenR"/>
              <a:defRPr/>
            </a:pPr>
            <a:r>
              <a:rPr lang="en-US" sz="1800" dirty="0">
                <a:solidFill>
                  <a:prstClr val="black"/>
                </a:solidFill>
                <a:latin typeface="Lucida Sans" panose="020B0602030504020204" pitchFamily="34" charset="0"/>
              </a:rPr>
              <a:t>Manual </a:t>
            </a:r>
            <a:r>
              <a:rPr lang="en-US" sz="1800" dirty="0" err="1">
                <a:solidFill>
                  <a:prstClr val="black"/>
                </a:solidFill>
                <a:latin typeface="Lucida Sans" panose="020B0602030504020204" pitchFamily="34" charset="0"/>
              </a:rPr>
              <a:t>Restart&amp;Reset</a:t>
            </a:r>
            <a:r>
              <a:rPr lang="en-US" sz="1800" dirty="0">
                <a:solidFill>
                  <a:prstClr val="black"/>
                </a:solidFill>
                <a:latin typeface="Lucida Sans" panose="020B0602030504020204" pitchFamily="34" charset="0"/>
              </a:rPr>
              <a:t> AND Muting Lamp AND </a:t>
            </a:r>
            <a:r>
              <a:rPr lang="en-US" sz="1800" dirty="0" err="1">
                <a:solidFill>
                  <a:prstClr val="black"/>
                </a:solidFill>
                <a:latin typeface="Lucida Sans" panose="020B0602030504020204" pitchFamily="34" charset="0"/>
              </a:rPr>
              <a:t>CleanWindow</a:t>
            </a:r>
            <a:endParaRPr lang="en-US" sz="1800" dirty="0">
              <a:solidFill>
                <a:prstClr val="black"/>
              </a:solidFill>
              <a:latin typeface="Lucida Sans" panose="020B0602030504020204" pitchFamily="34" charset="0"/>
            </a:endParaRPr>
          </a:p>
          <a:p>
            <a:pPr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marL="342900" indent="-342900" eaLnBrk="1" fontAlgn="auto" hangingPunct="1">
              <a:spcBef>
                <a:spcPts val="0"/>
              </a:spcBef>
              <a:spcAft>
                <a:spcPts val="0"/>
              </a:spcAft>
              <a:buFontTx/>
              <a:buAutoNum type="arabicParenR"/>
              <a:defRPr/>
            </a:pPr>
            <a:endParaRPr lang="en-US" sz="1800" dirty="0">
              <a:solidFill>
                <a:prstClr val="black"/>
              </a:solidFill>
              <a:latin typeface="Lucida Sans" panose="020B0602030504020204" pitchFamily="34" charset="0"/>
            </a:endParaRPr>
          </a:p>
          <a:p>
            <a:pPr marL="342900" indent="-342900" eaLnBrk="1" fontAlgn="auto" hangingPunct="1">
              <a:spcBef>
                <a:spcPts val="0"/>
              </a:spcBef>
              <a:spcAft>
                <a:spcPts val="0"/>
              </a:spcAft>
              <a:buFontTx/>
              <a:buAutoNum type="arabicParenR"/>
              <a:defRPr/>
            </a:pPr>
            <a:endParaRPr lang="en-US" sz="1800" dirty="0">
              <a:solidFill>
                <a:prstClr val="black"/>
              </a:solidFill>
              <a:latin typeface="Lucida Sans" panose="020B0602030504020204" pitchFamily="34" charset="0"/>
            </a:endParaRPr>
          </a:p>
          <a:p>
            <a:pPr marL="342900" lvl="0" indent="-342900" eaLnBrk="1" fontAlgn="auto" hangingPunct="1">
              <a:spcBef>
                <a:spcPts val="0"/>
              </a:spcBef>
              <a:spcAft>
                <a:spcPts val="0"/>
              </a:spcAft>
              <a:buAutoNum type="arabicParenR"/>
              <a:defRPr/>
            </a:pPr>
            <a:endParaRPr lang="en-US" sz="1800" dirty="0">
              <a:solidFill>
                <a:srgbClr val="FF0000"/>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sp>
        <p:nvSpPr>
          <p:cNvPr id="6" name="Rettangolo 5">
            <a:extLst>
              <a:ext uri="{FF2B5EF4-FFF2-40B4-BE49-F238E27FC236}">
                <a16:creationId xmlns:a16="http://schemas.microsoft.com/office/drawing/2014/main" id="{79E685A7-225A-4C95-8C24-C2BB7A152EC9}"/>
              </a:ext>
            </a:extLst>
          </p:cNvPr>
          <p:cNvSpPr/>
          <p:nvPr/>
        </p:nvSpPr>
        <p:spPr>
          <a:xfrm>
            <a:off x="4534090" y="4482350"/>
            <a:ext cx="4572000" cy="461665"/>
          </a:xfrm>
          <a:prstGeom prst="rect">
            <a:avLst/>
          </a:prstGeom>
        </p:spPr>
        <p:txBody>
          <a:bodyPr>
            <a:spAutoFit/>
          </a:bodyPr>
          <a:lstStyle/>
          <a:p>
            <a:pPr lvl="0" eaLnBrk="1" fontAlgn="auto" hangingPunct="1">
              <a:spcBef>
                <a:spcPts val="0"/>
              </a:spcBef>
              <a:spcAft>
                <a:spcPts val="0"/>
              </a:spcAft>
              <a:defRPr/>
            </a:pPr>
            <a:r>
              <a:rPr lang="en-US" dirty="0">
                <a:latin typeface="Lucida Sans" panose="020B0602030504020204" pitchFamily="34" charset="0"/>
              </a:rPr>
              <a:t> </a:t>
            </a:r>
          </a:p>
        </p:txBody>
      </p:sp>
      <p:grpSp>
        <p:nvGrpSpPr>
          <p:cNvPr id="3" name="Gruppo 2">
            <a:extLst>
              <a:ext uri="{FF2B5EF4-FFF2-40B4-BE49-F238E27FC236}">
                <a16:creationId xmlns:a16="http://schemas.microsoft.com/office/drawing/2014/main" id="{57491040-1F0B-4CDA-828F-833FEA19BD3C}"/>
              </a:ext>
            </a:extLst>
          </p:cNvPr>
          <p:cNvGrpSpPr/>
          <p:nvPr/>
        </p:nvGrpSpPr>
        <p:grpSpPr>
          <a:xfrm>
            <a:off x="5588777" y="1084526"/>
            <a:ext cx="148694" cy="184533"/>
            <a:chOff x="5588777" y="1084526"/>
            <a:chExt cx="148694" cy="184533"/>
          </a:xfrm>
        </p:grpSpPr>
        <p:sp>
          <p:nvSpPr>
            <p:cNvPr id="39" name="Rettangolo 38">
              <a:extLst>
                <a:ext uri="{FF2B5EF4-FFF2-40B4-BE49-F238E27FC236}">
                  <a16:creationId xmlns:a16="http://schemas.microsoft.com/office/drawing/2014/main" id="{0D87B5FC-E380-4A4D-9555-1B7268CB2DD5}"/>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a:extLst>
                <a:ext uri="{FF2B5EF4-FFF2-40B4-BE49-F238E27FC236}">
                  <a16:creationId xmlns:a16="http://schemas.microsoft.com/office/drawing/2014/main" id="{DCFD51A3-3551-4907-8E2C-1F04C2F4B325}"/>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Parallelogramma 14">
            <a:extLst>
              <a:ext uri="{FF2B5EF4-FFF2-40B4-BE49-F238E27FC236}">
                <a16:creationId xmlns:a16="http://schemas.microsoft.com/office/drawing/2014/main" id="{8E07F870-75BC-4FDC-9E9E-7BC04503621F}"/>
              </a:ext>
            </a:extLst>
          </p:cNvPr>
          <p:cNvSpPr/>
          <p:nvPr/>
        </p:nvSpPr>
        <p:spPr>
          <a:xfrm rot="21382881">
            <a:off x="6866407" y="970172"/>
            <a:ext cx="601808" cy="212314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AF6B92FF-F01F-42FA-968F-4D5DE14EA15B}"/>
              </a:ext>
            </a:extLst>
          </p:cNvPr>
          <p:cNvSpPr/>
          <p:nvPr/>
        </p:nvSpPr>
        <p:spPr>
          <a:xfrm rot="4142555">
            <a:off x="5792975" y="1920161"/>
            <a:ext cx="137245" cy="46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203EA57-A757-4242-A247-B07038E7AF52}"/>
              </a:ext>
            </a:extLst>
          </p:cNvPr>
          <p:cNvSpPr/>
          <p:nvPr/>
        </p:nvSpPr>
        <p:spPr>
          <a:xfrm rot="7337452" flipH="1">
            <a:off x="6111796" y="1923174"/>
            <a:ext cx="113766" cy="46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A646DCB5-E6ED-45F0-9C43-84E43E1FD864}"/>
              </a:ext>
            </a:extLst>
          </p:cNvPr>
          <p:cNvSpPr/>
          <p:nvPr/>
        </p:nvSpPr>
        <p:spPr>
          <a:xfrm>
            <a:off x="5460293" y="2513124"/>
            <a:ext cx="567759" cy="54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60B435E5-C3FA-4B02-A701-381A64566AA7}"/>
              </a:ext>
            </a:extLst>
          </p:cNvPr>
          <p:cNvSpPr/>
          <p:nvPr/>
        </p:nvSpPr>
        <p:spPr>
          <a:xfrm rot="1166212">
            <a:off x="5629297" y="2121517"/>
            <a:ext cx="189159" cy="46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7" name="Tabella 16">
            <a:extLst>
              <a:ext uri="{FF2B5EF4-FFF2-40B4-BE49-F238E27FC236}">
                <a16:creationId xmlns:a16="http://schemas.microsoft.com/office/drawing/2014/main" id="{F343A647-E360-4188-BEDE-569250914E45}"/>
              </a:ext>
            </a:extLst>
          </p:cNvPr>
          <p:cNvGraphicFramePr>
            <a:graphicFrameLocks noGrp="1"/>
          </p:cNvGraphicFramePr>
          <p:nvPr>
            <p:extLst>
              <p:ext uri="{D42A27DB-BD31-4B8C-83A1-F6EECF244321}">
                <p14:modId xmlns:p14="http://schemas.microsoft.com/office/powerpoint/2010/main" val="630637875"/>
              </p:ext>
            </p:extLst>
          </p:nvPr>
        </p:nvGraphicFramePr>
        <p:xfrm>
          <a:off x="1731178" y="1109999"/>
          <a:ext cx="1507562" cy="1424108"/>
        </p:xfrm>
        <a:graphic>
          <a:graphicData uri="http://schemas.openxmlformats.org/drawingml/2006/table">
            <a:tbl>
              <a:tblPr firstRow="1" bandRow="1">
                <a:tableStyleId>{68D230F3-CF80-4859-8CE7-A43EE81993B5}</a:tableStyleId>
              </a:tblPr>
              <a:tblGrid>
                <a:gridCol w="753781">
                  <a:extLst>
                    <a:ext uri="{9D8B030D-6E8A-4147-A177-3AD203B41FA5}">
                      <a16:colId xmlns:a16="http://schemas.microsoft.com/office/drawing/2014/main" val="875132974"/>
                    </a:ext>
                  </a:extLst>
                </a:gridCol>
                <a:gridCol w="753781">
                  <a:extLst>
                    <a:ext uri="{9D8B030D-6E8A-4147-A177-3AD203B41FA5}">
                      <a16:colId xmlns:a16="http://schemas.microsoft.com/office/drawing/2014/main" val="2009968045"/>
                    </a:ext>
                  </a:extLst>
                </a:gridCol>
              </a:tblGrid>
              <a:tr h="509708">
                <a:tc>
                  <a:txBody>
                    <a:bodyPr/>
                    <a:lstStyle/>
                    <a:p>
                      <a:endParaRPr lang="it-IT" sz="1400" dirty="0"/>
                    </a:p>
                  </a:txBody>
                  <a:tcPr/>
                </a:tc>
                <a:tc>
                  <a:txBody>
                    <a:bodyPr/>
                    <a:lstStyle/>
                    <a:p>
                      <a:r>
                        <a:rPr lang="en-US" sz="1400" dirty="0"/>
                        <a:t>SLS-M5</a:t>
                      </a:r>
                      <a:endParaRPr lang="it-IT" sz="1400" dirty="0"/>
                    </a:p>
                  </a:txBody>
                  <a:tcPr/>
                </a:tc>
                <a:extLst>
                  <a:ext uri="{0D108BD9-81ED-4DB2-BD59-A6C34878D82A}">
                    <a16:rowId xmlns:a16="http://schemas.microsoft.com/office/drawing/2014/main" val="3780010936"/>
                  </a:ext>
                </a:extLst>
              </a:tr>
              <a:tr h="295307">
                <a:tc>
                  <a:txBody>
                    <a:bodyPr/>
                    <a:lstStyle/>
                    <a:p>
                      <a:r>
                        <a:rPr lang="en-US" sz="1400" dirty="0"/>
                        <a:t>OSSD</a:t>
                      </a:r>
                      <a:endParaRPr lang="it-IT" sz="1400" dirty="0"/>
                    </a:p>
                  </a:txBody>
                  <a:tcPr/>
                </a:tc>
                <a:tc>
                  <a:txBody>
                    <a:bodyPr/>
                    <a:lstStyle/>
                    <a:p>
                      <a:r>
                        <a:rPr lang="en-US" sz="1400" dirty="0"/>
                        <a:t>1 x 2</a:t>
                      </a:r>
                      <a:endParaRPr lang="it-IT" sz="1400" dirty="0"/>
                    </a:p>
                  </a:txBody>
                  <a:tcPr/>
                </a:tc>
                <a:extLst>
                  <a:ext uri="{0D108BD9-81ED-4DB2-BD59-A6C34878D82A}">
                    <a16:rowId xmlns:a16="http://schemas.microsoft.com/office/drawing/2014/main" val="182382089"/>
                  </a:ext>
                </a:extLst>
              </a:tr>
              <a:tr h="295307">
                <a:tc>
                  <a:txBody>
                    <a:bodyPr/>
                    <a:lstStyle/>
                    <a:p>
                      <a:r>
                        <a:rPr lang="en-US" sz="1400" dirty="0"/>
                        <a:t>IN</a:t>
                      </a:r>
                      <a:endParaRPr lang="it-IT" sz="1400" dirty="0"/>
                    </a:p>
                  </a:txBody>
                  <a:tcPr/>
                </a:tc>
                <a:tc>
                  <a:txBody>
                    <a:bodyPr/>
                    <a:lstStyle/>
                    <a:p>
                      <a:r>
                        <a:rPr lang="en-US" sz="1400" dirty="0"/>
                        <a:t>1</a:t>
                      </a:r>
                      <a:endParaRPr lang="it-IT" sz="1400" dirty="0"/>
                    </a:p>
                  </a:txBody>
                  <a:tcPr/>
                </a:tc>
                <a:extLst>
                  <a:ext uri="{0D108BD9-81ED-4DB2-BD59-A6C34878D82A}">
                    <a16:rowId xmlns:a16="http://schemas.microsoft.com/office/drawing/2014/main" val="2057089398"/>
                  </a:ext>
                </a:extLst>
              </a:tr>
              <a:tr h="295307">
                <a:tc>
                  <a:txBody>
                    <a:bodyPr/>
                    <a:lstStyle/>
                    <a:p>
                      <a:r>
                        <a:rPr lang="en-US" sz="1400" dirty="0"/>
                        <a:t>IN/OUT</a:t>
                      </a:r>
                      <a:endParaRPr lang="it-IT" sz="1400" dirty="0"/>
                    </a:p>
                  </a:txBody>
                  <a:tcPr/>
                </a:tc>
                <a:tc>
                  <a:txBody>
                    <a:bodyPr/>
                    <a:lstStyle/>
                    <a:p>
                      <a:r>
                        <a:rPr lang="en-US" sz="1400" dirty="0"/>
                        <a:t>4</a:t>
                      </a:r>
                      <a:endParaRPr lang="it-IT" sz="1400" dirty="0"/>
                    </a:p>
                  </a:txBody>
                  <a:tcPr/>
                </a:tc>
                <a:extLst>
                  <a:ext uri="{0D108BD9-81ED-4DB2-BD59-A6C34878D82A}">
                    <a16:rowId xmlns:a16="http://schemas.microsoft.com/office/drawing/2014/main" val="2993759989"/>
                  </a:ext>
                </a:extLst>
              </a:tr>
            </a:tbl>
          </a:graphicData>
        </a:graphic>
      </p:graphicFrame>
      <p:sp>
        <p:nvSpPr>
          <p:cNvPr id="18" name="Esplosione: 8 punte 17">
            <a:extLst>
              <a:ext uri="{FF2B5EF4-FFF2-40B4-BE49-F238E27FC236}">
                <a16:creationId xmlns:a16="http://schemas.microsoft.com/office/drawing/2014/main" id="{406A33A5-3DB2-4EB6-821B-033C2B2D51F4}"/>
              </a:ext>
            </a:extLst>
          </p:cNvPr>
          <p:cNvSpPr/>
          <p:nvPr/>
        </p:nvSpPr>
        <p:spPr>
          <a:xfrm>
            <a:off x="481914" y="877591"/>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1826012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Moving applications</a:t>
            </a:r>
            <a:endParaRPr lang="it-IT" dirty="0"/>
          </a:p>
        </p:txBody>
      </p:sp>
      <p:sp>
        <p:nvSpPr>
          <p:cNvPr id="8" name="Rettangolo 7">
            <a:extLst>
              <a:ext uri="{FF2B5EF4-FFF2-40B4-BE49-F238E27FC236}">
                <a16:creationId xmlns:a16="http://schemas.microsoft.com/office/drawing/2014/main" id="{62406A10-9DCF-4930-98DF-A270F9749473}"/>
              </a:ext>
            </a:extLst>
          </p:cNvPr>
          <p:cNvSpPr/>
          <p:nvPr/>
        </p:nvSpPr>
        <p:spPr>
          <a:xfrm>
            <a:off x="683568" y="1484784"/>
            <a:ext cx="7205947" cy="313932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Horizontal moving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    ( anti-collision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Important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Warning zones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Zone set switching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a:solidFill>
                  <a:prstClr val="black"/>
                </a:solidFill>
                <a:latin typeface="Lucida Sans" panose="020B0602030504020204" pitchFamily="34" charset="0"/>
                <a:ea typeface="+mn-ea"/>
              </a:rPr>
              <a:t>Measurement data</a:t>
            </a: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Lucida Sans" panose="020B0602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Lucida Sans" panose="020B0602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Lucida Sans" panose="020B0602030504020204" pitchFamily="34" charset="0"/>
                <a:ea typeface="+mn-ea"/>
                <a:cs typeface="+mn-cs"/>
              </a:rPr>
              <a:t>AUTOMATED GUIDED VEHICLES, AUTOMATED GUIDED CARTS WITH </a:t>
            </a:r>
            <a:r>
              <a:rPr kumimoji="0" lang="en-US" sz="1200" b="1" i="0" u="none" strike="noStrike" kern="1200" cap="none" spc="0" normalizeH="0" baseline="0" noProof="0" dirty="0">
                <a:ln>
                  <a:noFill/>
                </a:ln>
                <a:solidFill>
                  <a:srgbClr val="FF0000"/>
                </a:solidFill>
                <a:effectLst/>
                <a:uLnTx/>
                <a:uFillTx/>
                <a:latin typeface="Lucida Sans" panose="020B0602030504020204" pitchFamily="34" charset="0"/>
                <a:ea typeface="+mn-ea"/>
                <a:cs typeface="+mn-cs"/>
              </a:rPr>
              <a:t>SIMPLE</a:t>
            </a:r>
            <a:r>
              <a:rPr kumimoji="0" lang="en-US" sz="1200" b="0" i="0" u="none" strike="noStrike" kern="1200" cap="none" spc="0" normalizeH="0" baseline="0" noProof="0" dirty="0">
                <a:ln>
                  <a:noFill/>
                </a:ln>
                <a:solidFill>
                  <a:srgbClr val="FF0000"/>
                </a:solidFill>
                <a:effectLst/>
                <a:uLnTx/>
                <a:uFillTx/>
                <a:latin typeface="Lucida Sans" panose="020B0602030504020204" pitchFamily="34" charset="0"/>
                <a:ea typeface="+mn-ea"/>
                <a:cs typeface="+mn-cs"/>
              </a:rPr>
              <a:t> MOVEMENTS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endParaRPr>
          </a:p>
        </p:txBody>
      </p:sp>
      <p:pic>
        <p:nvPicPr>
          <p:cNvPr id="2" name="Immagine 1">
            <a:extLst>
              <a:ext uri="{FF2B5EF4-FFF2-40B4-BE49-F238E27FC236}">
                <a16:creationId xmlns:a16="http://schemas.microsoft.com/office/drawing/2014/main" id="{39AEC8DD-CB2B-4825-953C-594EE759D63B}"/>
              </a:ext>
            </a:extLst>
          </p:cNvPr>
          <p:cNvPicPr>
            <a:picLocks noChangeAspect="1"/>
          </p:cNvPicPr>
          <p:nvPr/>
        </p:nvPicPr>
        <p:blipFill>
          <a:blip r:embed="rId2"/>
          <a:stretch>
            <a:fillRect/>
          </a:stretch>
        </p:blipFill>
        <p:spPr>
          <a:xfrm>
            <a:off x="5867698" y="1642825"/>
            <a:ext cx="3301394" cy="1958068"/>
          </a:xfrm>
          <a:prstGeom prst="rect">
            <a:avLst/>
          </a:prstGeom>
        </p:spPr>
      </p:pic>
    </p:spTree>
    <p:extLst>
      <p:ext uri="{BB962C8B-B14F-4D97-AF65-F5344CB8AC3E}">
        <p14:creationId xmlns:p14="http://schemas.microsoft.com/office/powerpoint/2010/main" val="424750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2062" y="500725"/>
            <a:ext cx="8051938" cy="894289"/>
          </a:xfrm>
        </p:spPr>
        <p:txBody>
          <a:bodyPr>
            <a:noAutofit/>
          </a:bodyPr>
          <a:lstStyle/>
          <a:p>
            <a:r>
              <a:rPr lang="en-US" sz="2800" dirty="0"/>
              <a:t>Laser Sentinel: models differences</a:t>
            </a:r>
            <a:endParaRPr lang="it-IT" sz="2800" dirty="0"/>
          </a:p>
        </p:txBody>
      </p:sp>
      <p:graphicFrame>
        <p:nvGraphicFramePr>
          <p:cNvPr id="5" name="Tabella 4">
            <a:extLst>
              <a:ext uri="{FF2B5EF4-FFF2-40B4-BE49-F238E27FC236}">
                <a16:creationId xmlns:a16="http://schemas.microsoft.com/office/drawing/2014/main" id="{F77633AE-2398-4D4B-85D3-1730D6F8328B}"/>
              </a:ext>
            </a:extLst>
          </p:cNvPr>
          <p:cNvGraphicFramePr>
            <a:graphicFrameLocks noGrp="1"/>
          </p:cNvGraphicFramePr>
          <p:nvPr>
            <p:extLst>
              <p:ext uri="{D42A27DB-BD31-4B8C-83A1-F6EECF244321}">
                <p14:modId xmlns:p14="http://schemas.microsoft.com/office/powerpoint/2010/main" val="2465436258"/>
              </p:ext>
            </p:extLst>
          </p:nvPr>
        </p:nvGraphicFramePr>
        <p:xfrm>
          <a:off x="2051720" y="1340768"/>
          <a:ext cx="5583324" cy="4641370"/>
        </p:xfrm>
        <a:graphic>
          <a:graphicData uri="http://schemas.openxmlformats.org/drawingml/2006/table">
            <a:tbl>
              <a:tblPr/>
              <a:tblGrid>
                <a:gridCol w="2437497">
                  <a:extLst>
                    <a:ext uri="{9D8B030D-6E8A-4147-A177-3AD203B41FA5}">
                      <a16:colId xmlns:a16="http://schemas.microsoft.com/office/drawing/2014/main" val="3021954698"/>
                    </a:ext>
                  </a:extLst>
                </a:gridCol>
                <a:gridCol w="1052081">
                  <a:extLst>
                    <a:ext uri="{9D8B030D-6E8A-4147-A177-3AD203B41FA5}">
                      <a16:colId xmlns:a16="http://schemas.microsoft.com/office/drawing/2014/main" val="705250174"/>
                    </a:ext>
                  </a:extLst>
                </a:gridCol>
                <a:gridCol w="1052081">
                  <a:extLst>
                    <a:ext uri="{9D8B030D-6E8A-4147-A177-3AD203B41FA5}">
                      <a16:colId xmlns:a16="http://schemas.microsoft.com/office/drawing/2014/main" val="1596328134"/>
                    </a:ext>
                  </a:extLst>
                </a:gridCol>
                <a:gridCol w="1041665">
                  <a:extLst>
                    <a:ext uri="{9D8B030D-6E8A-4147-A177-3AD203B41FA5}">
                      <a16:colId xmlns:a16="http://schemas.microsoft.com/office/drawing/2014/main" val="10033487"/>
                    </a:ext>
                  </a:extLst>
                </a:gridCol>
              </a:tblGrid>
              <a:tr h="526221">
                <a:tc rowSpan="2">
                  <a:txBody>
                    <a:bodyPr/>
                    <a:lstStyle/>
                    <a:p>
                      <a:pPr algn="r" rtl="0" fontAlgn="b"/>
                      <a:endParaRPr lang="it-IT" sz="800" b="1" i="0" u="none" strike="noStrike" dirty="0">
                        <a:solidFill>
                          <a:srgbClr val="000000"/>
                        </a:solidFill>
                        <a:effectLst/>
                        <a:latin typeface="Calibri" panose="020F0502020204030204" pitchFamily="34" charset="0"/>
                      </a:endParaRPr>
                    </a:p>
                    <a:p>
                      <a:pPr algn="r" rtl="0" fontAlgn="b"/>
                      <a:endParaRPr lang="it-IT" sz="800" b="1" i="0" u="none" strike="noStrike" dirty="0">
                        <a:solidFill>
                          <a:srgbClr val="000000"/>
                        </a:solidFill>
                        <a:effectLst/>
                        <a:latin typeface="Calibri" panose="020F0502020204030204" pitchFamily="34" charset="0"/>
                      </a:endParaRPr>
                    </a:p>
                    <a:p>
                      <a:pPr algn="r" rtl="0" fontAlgn="b"/>
                      <a:endParaRPr lang="it-IT" sz="800" b="1" i="0" u="none" strike="noStrike" dirty="0">
                        <a:solidFill>
                          <a:srgbClr val="000000"/>
                        </a:solidFill>
                        <a:effectLst/>
                        <a:latin typeface="Calibri" panose="020F0502020204030204" pitchFamily="34" charset="0"/>
                      </a:endParaRPr>
                    </a:p>
                    <a:p>
                      <a:pPr algn="r" rtl="0" fontAlgn="b"/>
                      <a:endParaRPr lang="it-IT" sz="800" b="1" i="0" u="none" strike="noStrike" dirty="0">
                        <a:solidFill>
                          <a:srgbClr val="000000"/>
                        </a:solidFill>
                        <a:effectLst/>
                        <a:latin typeface="Calibri" panose="020F0502020204030204" pitchFamily="34" charset="0"/>
                      </a:endParaRPr>
                    </a:p>
                    <a:p>
                      <a:pPr algn="r" rtl="0" fontAlgn="b"/>
                      <a:endParaRPr lang="it-IT" sz="800" b="1" i="0" u="none" strike="noStrike" dirty="0">
                        <a:solidFill>
                          <a:srgbClr val="000000"/>
                        </a:solidFill>
                        <a:effectLst/>
                        <a:latin typeface="Calibri" panose="020F0502020204030204" pitchFamily="34" charset="0"/>
                      </a:endParaRPr>
                    </a:p>
                    <a:p>
                      <a:pPr algn="r" rtl="0" fontAlgn="b"/>
                      <a:r>
                        <a:rPr lang="it-IT" sz="800" b="1" i="0" u="none" strike="noStrike" dirty="0">
                          <a:solidFill>
                            <a:srgbClr val="000000"/>
                          </a:solidFill>
                          <a:effectLst/>
                          <a:latin typeface="Calibri" panose="020F0502020204030204" pitchFamily="34" charset="0"/>
                        </a:rPr>
                        <a:t>Model:</a:t>
                      </a:r>
                    </a:p>
                  </a:txBody>
                  <a:tcPr marL="5766" marR="5766" marT="57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it-IT" sz="800" b="1" i="0" u="none" strike="noStrike">
                          <a:solidFill>
                            <a:srgbClr val="000000"/>
                          </a:solidFill>
                          <a:effectLst/>
                          <a:latin typeface="Calibri" panose="020F0502020204030204" pitchFamily="34" charset="0"/>
                        </a:rPr>
                        <a:t>BASE</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it-IT" sz="800" b="1" i="0" u="none" strike="noStrike">
                          <a:solidFill>
                            <a:srgbClr val="000000"/>
                          </a:solidFill>
                          <a:effectLst/>
                          <a:latin typeface="Calibri" panose="020F0502020204030204" pitchFamily="34" charset="0"/>
                        </a:rPr>
                        <a:t>STANDALONE</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it-IT" sz="800" b="1" i="0" u="none" strike="noStrike">
                          <a:solidFill>
                            <a:srgbClr val="000000"/>
                          </a:solidFill>
                          <a:effectLst/>
                          <a:latin typeface="Calibri" panose="020F0502020204030204" pitchFamily="34" charset="0"/>
                        </a:rPr>
                        <a:t>MASTER</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40069113"/>
                  </a:ext>
                </a:extLst>
              </a:tr>
              <a:tr h="319280">
                <a:tc vMerge="1">
                  <a:txBody>
                    <a:bodyPr/>
                    <a:lstStyle/>
                    <a:p>
                      <a:endParaRPr lang="it-IT"/>
                    </a:p>
                  </a:txBody>
                  <a:tcPr/>
                </a:tc>
                <a:tc>
                  <a:txBody>
                    <a:bodyPr/>
                    <a:lstStyle/>
                    <a:p>
                      <a:pPr algn="ctr" rtl="0" fontAlgn="b"/>
                      <a:r>
                        <a:rPr lang="it-IT" sz="800" b="1" i="0" u="none" strike="noStrike">
                          <a:solidFill>
                            <a:srgbClr val="000000"/>
                          </a:solidFill>
                          <a:effectLst/>
                          <a:latin typeface="Calibri" panose="020F0502020204030204" pitchFamily="34" charset="0"/>
                        </a:rPr>
                        <a:t>SLS-B5</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it-IT" sz="800" b="1" i="0" u="none" strike="noStrike" dirty="0">
                          <a:solidFill>
                            <a:srgbClr val="000000"/>
                          </a:solidFill>
                          <a:effectLst/>
                          <a:latin typeface="Calibri" panose="020F0502020204030204" pitchFamily="34" charset="0"/>
                        </a:rPr>
                        <a:t>SLS-SA5</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it-IT" sz="800" b="1" i="0" u="none" strike="noStrike" dirty="0">
                          <a:solidFill>
                            <a:srgbClr val="000000"/>
                          </a:solidFill>
                          <a:effectLst/>
                          <a:latin typeface="Calibri" panose="020F0502020204030204" pitchFamily="34" charset="0"/>
                        </a:rPr>
                        <a:t>SLS-M5 + SLS-R5</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61805631"/>
                  </a:ext>
                </a:extLst>
              </a:tr>
              <a:tr h="198071">
                <a:tc>
                  <a:txBody>
                    <a:bodyPr/>
                    <a:lstStyle/>
                    <a:p>
                      <a:pPr algn="l" rtl="0" fontAlgn="b"/>
                      <a:r>
                        <a:rPr lang="it-IT" sz="800" b="0" i="0" u="none" strike="noStrike" dirty="0">
                          <a:solidFill>
                            <a:srgbClr val="000000"/>
                          </a:solidFill>
                          <a:effectLst/>
                          <a:latin typeface="Calibri" panose="020F0502020204030204" pitchFamily="34" charset="0"/>
                        </a:rPr>
                        <a:t>HW FEATURES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it-IT" sz="800" b="0" i="0" u="none" strike="noStrike">
                          <a:solidFill>
                            <a:srgbClr val="000000"/>
                          </a:solidFill>
                          <a:effectLst/>
                          <a:latin typeface="Calibri" panose="020F0502020204030204" pitchFamily="34" charset="0"/>
                        </a:rPr>
                        <a:t> </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it-IT" sz="800" b="0" i="0" u="none" strike="noStrike">
                          <a:solidFill>
                            <a:srgbClr val="000000"/>
                          </a:solidFill>
                          <a:effectLst/>
                          <a:latin typeface="Calibri" panose="020F0502020204030204" pitchFamily="34" charset="0"/>
                        </a:rPr>
                        <a:t> </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it-IT" sz="800" b="0" i="0" u="none" strike="noStrike" dirty="0">
                          <a:solidFill>
                            <a:srgbClr val="000000"/>
                          </a:solidFill>
                          <a:effectLst/>
                          <a:latin typeface="Calibri" panose="020F0502020204030204" pitchFamily="34" charset="0"/>
                        </a:rPr>
                        <a:t> </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03882984"/>
                  </a:ext>
                </a:extLst>
              </a:tr>
              <a:tr h="230591">
                <a:tc>
                  <a:txBody>
                    <a:bodyPr/>
                    <a:lstStyle/>
                    <a:p>
                      <a:pPr algn="l" rtl="0" fontAlgn="ctr"/>
                      <a:r>
                        <a:rPr lang="en-US" sz="800" b="0" i="0" u="none" strike="noStrike" dirty="0">
                          <a:solidFill>
                            <a:srgbClr val="000000"/>
                          </a:solidFill>
                          <a:effectLst/>
                          <a:latin typeface="Calibri" panose="020F0502020204030204" pitchFamily="34" charset="0"/>
                        </a:rPr>
                        <a:t>Number of Pins in M12 connector</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8</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8</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12 OR 8</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401351"/>
                  </a:ext>
                </a:extLst>
              </a:tr>
              <a:tr h="198071">
                <a:tc>
                  <a:txBody>
                    <a:bodyPr/>
                    <a:lstStyle/>
                    <a:p>
                      <a:pPr algn="l" rtl="0" fontAlgn="b"/>
                      <a:r>
                        <a:rPr lang="it-IT" sz="800" b="0" i="0" u="none" strike="noStrike">
                          <a:solidFill>
                            <a:srgbClr val="000000"/>
                          </a:solidFill>
                          <a:effectLst/>
                          <a:latin typeface="Calibri" panose="020F0502020204030204" pitchFamily="34" charset="0"/>
                        </a:rPr>
                        <a:t>Pigtail connector</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772478947"/>
                  </a:ext>
                </a:extLst>
              </a:tr>
              <a:tr h="198071">
                <a:tc>
                  <a:txBody>
                    <a:bodyPr/>
                    <a:lstStyle/>
                    <a:p>
                      <a:pPr algn="l" rtl="0" fontAlgn="b"/>
                      <a:r>
                        <a:rPr lang="it-IT" sz="800" b="0" i="0" u="none" strike="noStrike" dirty="0">
                          <a:solidFill>
                            <a:srgbClr val="000000"/>
                          </a:solidFill>
                          <a:effectLst/>
                          <a:latin typeface="Calibri" panose="020F0502020204030204" pitchFamily="34" charset="0"/>
                        </a:rPr>
                        <a:t>Connector Group</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682154659"/>
                  </a:ext>
                </a:extLst>
              </a:tr>
              <a:tr h="198071">
                <a:tc>
                  <a:txBody>
                    <a:bodyPr/>
                    <a:lstStyle/>
                    <a:p>
                      <a:pPr algn="l" rtl="0" fontAlgn="b"/>
                      <a:r>
                        <a:rPr lang="it-IT" sz="800" b="0" i="0" u="none" strike="noStrike">
                          <a:solidFill>
                            <a:srgbClr val="000000"/>
                          </a:solidFill>
                          <a:effectLst/>
                          <a:latin typeface="Calibri" panose="020F0502020204030204" pitchFamily="34" charset="0"/>
                        </a:rPr>
                        <a:t>Rotating connectors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554136073"/>
                  </a:ext>
                </a:extLst>
              </a:tr>
              <a:tr h="198071">
                <a:tc gridSpan="4">
                  <a:txBody>
                    <a:bodyPr/>
                    <a:lstStyle/>
                    <a:p>
                      <a:pPr algn="l" rtl="0" fontAlgn="b"/>
                      <a:r>
                        <a:rPr lang="it-IT" sz="800" b="0" i="0" u="none" strike="noStrike">
                          <a:solidFill>
                            <a:srgbClr val="000000"/>
                          </a:solidFill>
                          <a:effectLst/>
                          <a:latin typeface="Calibri" panose="020F0502020204030204" pitchFamily="34" charset="0"/>
                        </a:rPr>
                        <a:t>FUNCTIONS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186386555"/>
                  </a:ext>
                </a:extLst>
              </a:tr>
              <a:tr h="198071">
                <a:tc>
                  <a:txBody>
                    <a:bodyPr/>
                    <a:lstStyle/>
                    <a:p>
                      <a:pPr algn="l" rtl="0" fontAlgn="b"/>
                      <a:r>
                        <a:rPr lang="it-IT" sz="800" b="0" i="0" u="none" strike="noStrike">
                          <a:solidFill>
                            <a:srgbClr val="000000"/>
                          </a:solidFill>
                          <a:effectLst/>
                          <a:latin typeface="Calibri" panose="020F0502020204030204" pitchFamily="34" charset="0"/>
                        </a:rPr>
                        <a:t>Detection capability</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70</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40/70</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40/70</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072067"/>
                  </a:ext>
                </a:extLst>
              </a:tr>
              <a:tr h="198071">
                <a:tc>
                  <a:txBody>
                    <a:bodyPr/>
                    <a:lstStyle/>
                    <a:p>
                      <a:pPr algn="l" rtl="0" fontAlgn="b"/>
                      <a:r>
                        <a:rPr lang="it-IT" sz="800" b="0" i="0" u="none" strike="noStrike">
                          <a:solidFill>
                            <a:srgbClr val="000000"/>
                          </a:solidFill>
                          <a:effectLst/>
                          <a:latin typeface="Calibri" panose="020F0502020204030204" pitchFamily="34" charset="0"/>
                        </a:rPr>
                        <a:t>Reference points for vertical applications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674913473"/>
                  </a:ext>
                </a:extLst>
              </a:tr>
              <a:tr h="198071">
                <a:tc>
                  <a:txBody>
                    <a:bodyPr/>
                    <a:lstStyle/>
                    <a:p>
                      <a:pPr algn="l" rtl="0" fontAlgn="b"/>
                      <a:r>
                        <a:rPr lang="en-US" sz="800" b="0" i="0" u="none" strike="noStrike" dirty="0">
                          <a:solidFill>
                            <a:srgbClr val="000000"/>
                          </a:solidFill>
                          <a:effectLst/>
                          <a:latin typeface="Calibri" panose="020F0502020204030204" pitchFamily="34" charset="0"/>
                        </a:rPr>
                        <a:t>Total Muting (override not possible (*1))</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55170271"/>
                  </a:ext>
                </a:extLst>
              </a:tr>
              <a:tr h="198071">
                <a:tc>
                  <a:txBody>
                    <a:bodyPr/>
                    <a:lstStyle/>
                    <a:p>
                      <a:pPr algn="l" rtl="0" fontAlgn="b"/>
                      <a:r>
                        <a:rPr lang="en-US" sz="800" b="0" i="0" u="none" strike="noStrike" dirty="0">
                          <a:solidFill>
                            <a:srgbClr val="000000"/>
                          </a:solidFill>
                          <a:effectLst/>
                          <a:latin typeface="Calibri" panose="020F0502020204030204" pitchFamily="34" charset="0"/>
                        </a:rPr>
                        <a:t>Measurement data output (not configurable)</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317820747"/>
                  </a:ext>
                </a:extLst>
              </a:tr>
              <a:tr h="198071">
                <a:tc>
                  <a:txBody>
                    <a:bodyPr/>
                    <a:lstStyle/>
                    <a:p>
                      <a:pPr algn="l" rtl="0" fontAlgn="b"/>
                      <a:r>
                        <a:rPr lang="it-IT" sz="800" b="0" i="0" u="none" strike="noStrike">
                          <a:solidFill>
                            <a:srgbClr val="000000"/>
                          </a:solidFill>
                          <a:effectLst/>
                          <a:latin typeface="Calibri" panose="020F0502020204030204" pitchFamily="34" charset="0"/>
                        </a:rPr>
                        <a:t>Total Muting (override possible)</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94754146"/>
                  </a:ext>
                </a:extLst>
              </a:tr>
              <a:tr h="198071">
                <a:tc>
                  <a:txBody>
                    <a:bodyPr/>
                    <a:lstStyle/>
                    <a:p>
                      <a:pPr algn="l" rtl="0" fontAlgn="b"/>
                      <a:r>
                        <a:rPr lang="it-IT" sz="800" b="0" i="0" u="none" strike="noStrike">
                          <a:solidFill>
                            <a:srgbClr val="000000"/>
                          </a:solidFill>
                          <a:effectLst/>
                          <a:latin typeface="Calibri" panose="020F0502020204030204" pitchFamily="34" charset="0"/>
                        </a:rPr>
                        <a:t>Master/Slave Connection</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YES</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29422253"/>
                  </a:ext>
                </a:extLst>
              </a:tr>
              <a:tr h="198071">
                <a:tc>
                  <a:txBody>
                    <a:bodyPr/>
                    <a:lstStyle/>
                    <a:p>
                      <a:pPr algn="l" rtl="0" fontAlgn="b"/>
                      <a:r>
                        <a:rPr lang="it-IT" sz="800" b="0" i="0" u="none" strike="noStrike">
                          <a:solidFill>
                            <a:srgbClr val="000000"/>
                          </a:solidFill>
                          <a:effectLst/>
                          <a:latin typeface="Calibri" panose="020F0502020204030204" pitchFamily="34" charset="0"/>
                        </a:rPr>
                        <a:t>Second safety zone </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06565034"/>
                  </a:ext>
                </a:extLst>
              </a:tr>
              <a:tr h="198071">
                <a:tc>
                  <a:txBody>
                    <a:bodyPr/>
                    <a:lstStyle/>
                    <a:p>
                      <a:pPr algn="l" rtl="0" fontAlgn="b"/>
                      <a:r>
                        <a:rPr lang="it-IT" sz="800" b="0" i="0" u="none" strike="noStrike" dirty="0" err="1">
                          <a:solidFill>
                            <a:srgbClr val="000000"/>
                          </a:solidFill>
                          <a:effectLst/>
                          <a:latin typeface="Calibri" panose="020F0502020204030204" pitchFamily="34" charset="0"/>
                        </a:rPr>
                        <a:t>Partial</a:t>
                      </a:r>
                      <a:r>
                        <a:rPr lang="it-IT" sz="800" b="0" i="0" u="none" strike="noStrike" dirty="0">
                          <a:solidFill>
                            <a:srgbClr val="000000"/>
                          </a:solidFill>
                          <a:effectLst/>
                          <a:latin typeface="Calibri" panose="020F0502020204030204" pitchFamily="34" charset="0"/>
                        </a:rPr>
                        <a:t> Muting</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dirty="0">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55889065"/>
                  </a:ext>
                </a:extLst>
              </a:tr>
              <a:tr h="198071">
                <a:tc>
                  <a:txBody>
                    <a:bodyPr/>
                    <a:lstStyle/>
                    <a:p>
                      <a:pPr algn="l" rtl="0" fontAlgn="b"/>
                      <a:r>
                        <a:rPr lang="it-IT" sz="800" b="0" i="0" u="none" strike="noStrike">
                          <a:solidFill>
                            <a:srgbClr val="000000"/>
                          </a:solidFill>
                          <a:effectLst/>
                          <a:latin typeface="Calibri" panose="020F0502020204030204" pitchFamily="34" charset="0"/>
                        </a:rPr>
                        <a:t>Measurement data output (configurable)</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72138484"/>
                  </a:ext>
                </a:extLst>
              </a:tr>
              <a:tr h="198071">
                <a:tc>
                  <a:txBody>
                    <a:bodyPr/>
                    <a:lstStyle/>
                    <a:p>
                      <a:pPr algn="l" rtl="0" fontAlgn="b"/>
                      <a:r>
                        <a:rPr lang="it-IT" sz="800" b="0" i="0" u="none" strike="noStrike">
                          <a:solidFill>
                            <a:srgbClr val="000000"/>
                          </a:solidFill>
                          <a:effectLst/>
                          <a:latin typeface="Calibri" panose="020F0502020204030204" pitchFamily="34" charset="0"/>
                        </a:rPr>
                        <a:t>Fast replacement (memory backup)</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39336152"/>
                  </a:ext>
                </a:extLst>
              </a:tr>
              <a:tr h="198071">
                <a:tc>
                  <a:txBody>
                    <a:bodyPr/>
                    <a:lstStyle/>
                    <a:p>
                      <a:pPr algn="l" rtl="0" fontAlgn="b"/>
                      <a:r>
                        <a:rPr lang="it-IT" sz="800" b="0" i="0" u="none" strike="noStrike">
                          <a:solidFill>
                            <a:srgbClr val="000000"/>
                          </a:solidFill>
                          <a:effectLst/>
                          <a:latin typeface="Calibri" panose="020F0502020204030204" pitchFamily="34" charset="0"/>
                        </a:rPr>
                        <a:t>Window replacement</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67661539"/>
                  </a:ext>
                </a:extLst>
              </a:tr>
              <a:tr h="198071">
                <a:tc>
                  <a:txBody>
                    <a:bodyPr/>
                    <a:lstStyle/>
                    <a:p>
                      <a:pPr algn="l" rtl="0" fontAlgn="b"/>
                      <a:r>
                        <a:rPr lang="it-IT" sz="800" b="0" i="0" u="none" strike="noStrike">
                          <a:solidFill>
                            <a:srgbClr val="000000"/>
                          </a:solidFill>
                          <a:effectLst/>
                          <a:latin typeface="Calibri" panose="020F0502020204030204" pitchFamily="34" charset="0"/>
                        </a:rPr>
                        <a:t>Temperature range -10° </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65848729"/>
                  </a:ext>
                </a:extLst>
              </a:tr>
              <a:tr h="198071">
                <a:tc>
                  <a:txBody>
                    <a:bodyPr/>
                    <a:lstStyle/>
                    <a:p>
                      <a:pPr algn="l" rtl="0" fontAlgn="b"/>
                      <a:r>
                        <a:rPr lang="it-IT" sz="800" b="0" i="0" u="none" strike="noStrike">
                          <a:solidFill>
                            <a:srgbClr val="000000"/>
                          </a:solidFill>
                          <a:effectLst/>
                          <a:latin typeface="Calibri" panose="020F0502020204030204" pitchFamily="34" charset="0"/>
                        </a:rPr>
                        <a:t>Speed measurement (Encoder input)</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it-IT" sz="800" b="0" i="0" u="none" strike="noStrike" dirty="0">
                          <a:solidFill>
                            <a:srgbClr val="000000"/>
                          </a:solidFill>
                          <a:effectLst/>
                          <a:latin typeface="Calibri" panose="020F0502020204030204" pitchFamily="34" charset="0"/>
                        </a:rPr>
                        <a:t>NO</a:t>
                      </a:r>
                    </a:p>
                  </a:txBody>
                  <a:tcPr marL="5766" marR="5766" marT="5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259006507"/>
                  </a:ext>
                </a:extLst>
              </a:tr>
            </a:tbl>
          </a:graphicData>
        </a:graphic>
      </p:graphicFrame>
      <p:sp>
        <p:nvSpPr>
          <p:cNvPr id="4" name="Esplosione: 8 punte 3">
            <a:extLst>
              <a:ext uri="{FF2B5EF4-FFF2-40B4-BE49-F238E27FC236}">
                <a16:creationId xmlns:a16="http://schemas.microsoft.com/office/drawing/2014/main" id="{926CE07B-0994-4E4E-BD5B-33B4CF7971BA}"/>
              </a:ext>
            </a:extLst>
          </p:cNvPr>
          <p:cNvSpPr/>
          <p:nvPr/>
        </p:nvSpPr>
        <p:spPr>
          <a:xfrm>
            <a:off x="7092280" y="836712"/>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244553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tangolo 54">
            <a:extLst>
              <a:ext uri="{FF2B5EF4-FFF2-40B4-BE49-F238E27FC236}">
                <a16:creationId xmlns:a16="http://schemas.microsoft.com/office/drawing/2014/main" id="{DE9FAC4D-6D82-4EE8-A869-51E6C5CE70AA}"/>
              </a:ext>
            </a:extLst>
          </p:cNvPr>
          <p:cNvSpPr/>
          <p:nvPr/>
        </p:nvSpPr>
        <p:spPr>
          <a:xfrm>
            <a:off x="6283298" y="840332"/>
            <a:ext cx="2829023" cy="23057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5D97ECB4-A102-4F44-8B9D-C2A65BDE2472}"/>
              </a:ext>
            </a:extLst>
          </p:cNvPr>
          <p:cNvSpPr/>
          <p:nvPr/>
        </p:nvSpPr>
        <p:spPr>
          <a:xfrm>
            <a:off x="3635896" y="1152877"/>
            <a:ext cx="2365130" cy="17244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Moving Applications with SLS-SA </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634226" y="4689460"/>
            <a:ext cx="7875547" cy="2031325"/>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a:t>
            </a:r>
            <a:r>
              <a:rPr lang="en-US" sz="1800" dirty="0">
                <a:solidFill>
                  <a:srgbClr val="FF0000"/>
                </a:solidFill>
                <a:latin typeface="Lucida Sans" panose="020B0602030504020204" pitchFamily="34" charset="0"/>
              </a:rPr>
              <a:t>2 OSSD x each scanner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Automatic restart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graphicFrame>
        <p:nvGraphicFramePr>
          <p:cNvPr id="48" name="Tabella 47">
            <a:extLst>
              <a:ext uri="{FF2B5EF4-FFF2-40B4-BE49-F238E27FC236}">
                <a16:creationId xmlns:a16="http://schemas.microsoft.com/office/drawing/2014/main" id="{9119FDD4-88E3-4C34-A55D-64BFA91E97F9}"/>
              </a:ext>
            </a:extLst>
          </p:cNvPr>
          <p:cNvGraphicFramePr>
            <a:graphicFrameLocks noGrp="1"/>
          </p:cNvGraphicFramePr>
          <p:nvPr>
            <p:extLst/>
          </p:nvPr>
        </p:nvGraphicFramePr>
        <p:xfrm>
          <a:off x="6813825" y="4810517"/>
          <a:ext cx="2016224" cy="1401016"/>
        </p:xfrm>
        <a:graphic>
          <a:graphicData uri="http://schemas.openxmlformats.org/drawingml/2006/table">
            <a:tbl>
              <a:tblPr firstRow="1" bandRow="1">
                <a:tableStyleId>{68D230F3-CF80-4859-8CE7-A43EE81993B5}</a:tableStyleId>
              </a:tblPr>
              <a:tblGrid>
                <a:gridCol w="1008112">
                  <a:extLst>
                    <a:ext uri="{9D8B030D-6E8A-4147-A177-3AD203B41FA5}">
                      <a16:colId xmlns:a16="http://schemas.microsoft.com/office/drawing/2014/main" val="875132974"/>
                    </a:ext>
                  </a:extLst>
                </a:gridCol>
                <a:gridCol w="1008112">
                  <a:extLst>
                    <a:ext uri="{9D8B030D-6E8A-4147-A177-3AD203B41FA5}">
                      <a16:colId xmlns:a16="http://schemas.microsoft.com/office/drawing/2014/main" val="2009968045"/>
                    </a:ext>
                  </a:extLst>
                </a:gridCol>
              </a:tblGrid>
              <a:tr h="649000">
                <a:tc>
                  <a:txBody>
                    <a:bodyPr/>
                    <a:lstStyle/>
                    <a:p>
                      <a:endParaRPr lang="it-IT" dirty="0"/>
                    </a:p>
                  </a:txBody>
                  <a:tcPr/>
                </a:tc>
                <a:tc>
                  <a:txBody>
                    <a:bodyPr/>
                    <a:lstStyle/>
                    <a:p>
                      <a:r>
                        <a:rPr lang="en-US" dirty="0"/>
                        <a:t>SLS-SA5</a:t>
                      </a:r>
                      <a:endParaRPr lang="it-IT" dirty="0"/>
                    </a:p>
                  </a:txBody>
                  <a:tcPr/>
                </a:tc>
                <a:extLst>
                  <a:ext uri="{0D108BD9-81ED-4DB2-BD59-A6C34878D82A}">
                    <a16:rowId xmlns:a16="http://schemas.microsoft.com/office/drawing/2014/main" val="3780010936"/>
                  </a:ext>
                </a:extLst>
              </a:tr>
              <a:tr h="376008">
                <a:tc>
                  <a:txBody>
                    <a:bodyPr/>
                    <a:lstStyle/>
                    <a:p>
                      <a:r>
                        <a:rPr lang="en-US" dirty="0"/>
                        <a:t>OSSD</a:t>
                      </a:r>
                      <a:endParaRPr lang="it-IT" dirty="0"/>
                    </a:p>
                  </a:txBody>
                  <a:tcPr/>
                </a:tc>
                <a:tc>
                  <a:txBody>
                    <a:bodyPr/>
                    <a:lstStyle/>
                    <a:p>
                      <a:r>
                        <a:rPr lang="en-US" dirty="0"/>
                        <a:t>1 x 2</a:t>
                      </a:r>
                      <a:endParaRPr lang="it-IT" dirty="0"/>
                    </a:p>
                  </a:txBody>
                  <a:tcPr/>
                </a:tc>
                <a:extLst>
                  <a:ext uri="{0D108BD9-81ED-4DB2-BD59-A6C34878D82A}">
                    <a16:rowId xmlns:a16="http://schemas.microsoft.com/office/drawing/2014/main" val="182382089"/>
                  </a:ext>
                </a:extLst>
              </a:tr>
              <a:tr h="376008">
                <a:tc>
                  <a:txBody>
                    <a:bodyPr/>
                    <a:lstStyle/>
                    <a:p>
                      <a:r>
                        <a:rPr lang="en-US" dirty="0"/>
                        <a:t>IN/OUT</a:t>
                      </a:r>
                      <a:endParaRPr lang="it-IT" dirty="0"/>
                    </a:p>
                  </a:txBody>
                  <a:tcPr/>
                </a:tc>
                <a:tc>
                  <a:txBody>
                    <a:bodyPr/>
                    <a:lstStyle/>
                    <a:p>
                      <a:r>
                        <a:rPr lang="en-US" dirty="0"/>
                        <a:t>3</a:t>
                      </a:r>
                      <a:endParaRPr lang="it-IT" dirty="0"/>
                    </a:p>
                  </a:txBody>
                  <a:tcPr/>
                </a:tc>
                <a:extLst>
                  <a:ext uri="{0D108BD9-81ED-4DB2-BD59-A6C34878D82A}">
                    <a16:rowId xmlns:a16="http://schemas.microsoft.com/office/drawing/2014/main" val="2057089398"/>
                  </a:ext>
                </a:extLst>
              </a:tr>
            </a:tbl>
          </a:graphicData>
        </a:graphic>
      </p:graphicFrame>
      <p:sp>
        <p:nvSpPr>
          <p:cNvPr id="3" name="Rettangolo 2">
            <a:extLst>
              <a:ext uri="{FF2B5EF4-FFF2-40B4-BE49-F238E27FC236}">
                <a16:creationId xmlns:a16="http://schemas.microsoft.com/office/drawing/2014/main" id="{41315463-42C2-4873-AFC1-85C0B68BAD90}"/>
              </a:ext>
            </a:extLst>
          </p:cNvPr>
          <p:cNvSpPr/>
          <p:nvPr/>
        </p:nvSpPr>
        <p:spPr>
          <a:xfrm>
            <a:off x="969199" y="1321748"/>
            <a:ext cx="1555131" cy="12041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uppo 6">
            <a:extLst>
              <a:ext uri="{FF2B5EF4-FFF2-40B4-BE49-F238E27FC236}">
                <a16:creationId xmlns:a16="http://schemas.microsoft.com/office/drawing/2014/main" id="{9FD88D56-3B44-48B7-B429-E497F627C2CC}"/>
              </a:ext>
            </a:extLst>
          </p:cNvPr>
          <p:cNvGrpSpPr/>
          <p:nvPr/>
        </p:nvGrpSpPr>
        <p:grpSpPr>
          <a:xfrm>
            <a:off x="1288677" y="1623272"/>
            <a:ext cx="959363" cy="521567"/>
            <a:chOff x="4428694" y="3006716"/>
            <a:chExt cx="1288673" cy="606817"/>
          </a:xfrm>
        </p:grpSpPr>
        <p:sp>
          <p:nvSpPr>
            <p:cNvPr id="2" name="Rettangolo con angoli arrotondati 1">
              <a:extLst>
                <a:ext uri="{FF2B5EF4-FFF2-40B4-BE49-F238E27FC236}">
                  <a16:creationId xmlns:a16="http://schemas.microsoft.com/office/drawing/2014/main" id="{F56E0713-C9CA-456D-BF66-06232809C9BE}"/>
                </a:ext>
              </a:extLst>
            </p:cNvPr>
            <p:cNvSpPr/>
            <p:nvPr/>
          </p:nvSpPr>
          <p:spPr>
            <a:xfrm>
              <a:off x="4503041" y="3081208"/>
              <a:ext cx="1169547" cy="496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8" name="Gruppo 17">
              <a:extLst>
                <a:ext uri="{FF2B5EF4-FFF2-40B4-BE49-F238E27FC236}">
                  <a16:creationId xmlns:a16="http://schemas.microsoft.com/office/drawing/2014/main" id="{34AC7773-B696-41B2-B428-F8CFCC09AE32}"/>
                </a:ext>
              </a:extLst>
            </p:cNvPr>
            <p:cNvGrpSpPr/>
            <p:nvPr/>
          </p:nvGrpSpPr>
          <p:grpSpPr>
            <a:xfrm>
              <a:off x="4428694" y="3429000"/>
              <a:ext cx="148694" cy="184533"/>
              <a:chOff x="5588777" y="1084526"/>
              <a:chExt cx="148694" cy="184533"/>
            </a:xfrm>
          </p:grpSpPr>
          <p:sp>
            <p:nvSpPr>
              <p:cNvPr id="19" name="Rettangolo 18">
                <a:extLst>
                  <a:ext uri="{FF2B5EF4-FFF2-40B4-BE49-F238E27FC236}">
                    <a16:creationId xmlns:a16="http://schemas.microsoft.com/office/drawing/2014/main" id="{AE7DFCB0-BBF8-4CD6-823A-D15054D5F252}"/>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2F500E3E-E25F-433B-A97B-421AE54A0595}"/>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1" name="Gruppo 20">
              <a:extLst>
                <a:ext uri="{FF2B5EF4-FFF2-40B4-BE49-F238E27FC236}">
                  <a16:creationId xmlns:a16="http://schemas.microsoft.com/office/drawing/2014/main" id="{7EFB8D00-A403-41B0-9E46-6F8FD35A9BC9}"/>
                </a:ext>
              </a:extLst>
            </p:cNvPr>
            <p:cNvGrpSpPr/>
            <p:nvPr/>
          </p:nvGrpSpPr>
          <p:grpSpPr>
            <a:xfrm>
              <a:off x="5568673" y="3006716"/>
              <a:ext cx="148694" cy="184533"/>
              <a:chOff x="5588777" y="1084526"/>
              <a:chExt cx="148694" cy="184533"/>
            </a:xfrm>
          </p:grpSpPr>
          <p:sp>
            <p:nvSpPr>
              <p:cNvPr id="22" name="Rettangolo 21">
                <a:extLst>
                  <a:ext uri="{FF2B5EF4-FFF2-40B4-BE49-F238E27FC236}">
                    <a16:creationId xmlns:a16="http://schemas.microsoft.com/office/drawing/2014/main" id="{46AF146B-E63D-4386-8A89-5F4359F4F122}"/>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E45CDE8E-B13E-4EAB-890F-7ECA39CEEB22}"/>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6" name="Rettangolo 25">
            <a:extLst>
              <a:ext uri="{FF2B5EF4-FFF2-40B4-BE49-F238E27FC236}">
                <a16:creationId xmlns:a16="http://schemas.microsoft.com/office/drawing/2014/main" id="{ECA21070-4654-44E7-83C8-DDF6EA683E55}"/>
              </a:ext>
            </a:extLst>
          </p:cNvPr>
          <p:cNvSpPr/>
          <p:nvPr/>
        </p:nvSpPr>
        <p:spPr>
          <a:xfrm>
            <a:off x="4036033" y="1413599"/>
            <a:ext cx="1664944" cy="11402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uppo 26">
            <a:extLst>
              <a:ext uri="{FF2B5EF4-FFF2-40B4-BE49-F238E27FC236}">
                <a16:creationId xmlns:a16="http://schemas.microsoft.com/office/drawing/2014/main" id="{50FEACED-6D39-4F2E-8AC0-87544D10B0EC}"/>
              </a:ext>
            </a:extLst>
          </p:cNvPr>
          <p:cNvGrpSpPr/>
          <p:nvPr/>
        </p:nvGrpSpPr>
        <p:grpSpPr>
          <a:xfrm>
            <a:off x="4348973" y="1661168"/>
            <a:ext cx="1027107" cy="493892"/>
            <a:chOff x="4428694" y="3006716"/>
            <a:chExt cx="1288673" cy="606817"/>
          </a:xfrm>
        </p:grpSpPr>
        <p:sp>
          <p:nvSpPr>
            <p:cNvPr id="28" name="Rettangolo con angoli arrotondati 27">
              <a:extLst>
                <a:ext uri="{FF2B5EF4-FFF2-40B4-BE49-F238E27FC236}">
                  <a16:creationId xmlns:a16="http://schemas.microsoft.com/office/drawing/2014/main" id="{C177C7BA-0009-42DE-84F4-598281EBAE3A}"/>
                </a:ext>
              </a:extLst>
            </p:cNvPr>
            <p:cNvSpPr/>
            <p:nvPr/>
          </p:nvSpPr>
          <p:spPr>
            <a:xfrm>
              <a:off x="4503041" y="3081208"/>
              <a:ext cx="1169547" cy="496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9" name="Gruppo 28">
              <a:extLst>
                <a:ext uri="{FF2B5EF4-FFF2-40B4-BE49-F238E27FC236}">
                  <a16:creationId xmlns:a16="http://schemas.microsoft.com/office/drawing/2014/main" id="{C13A6885-8847-4236-8889-6CB7521A7375}"/>
                </a:ext>
              </a:extLst>
            </p:cNvPr>
            <p:cNvGrpSpPr/>
            <p:nvPr/>
          </p:nvGrpSpPr>
          <p:grpSpPr>
            <a:xfrm>
              <a:off x="4428694" y="3429000"/>
              <a:ext cx="148694" cy="184533"/>
              <a:chOff x="5588777" y="1084526"/>
              <a:chExt cx="148694" cy="184533"/>
            </a:xfrm>
          </p:grpSpPr>
          <p:sp>
            <p:nvSpPr>
              <p:cNvPr id="33" name="Rettangolo 32">
                <a:extLst>
                  <a:ext uri="{FF2B5EF4-FFF2-40B4-BE49-F238E27FC236}">
                    <a16:creationId xmlns:a16="http://schemas.microsoft.com/office/drawing/2014/main" id="{537C6CE9-E671-4C74-8679-7D0139E1A4C7}"/>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a:extLst>
                  <a:ext uri="{FF2B5EF4-FFF2-40B4-BE49-F238E27FC236}">
                    <a16:creationId xmlns:a16="http://schemas.microsoft.com/office/drawing/2014/main" id="{9C597F85-BBEF-477B-A790-0B89CAF38E73}"/>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0" name="Gruppo 29">
              <a:extLst>
                <a:ext uri="{FF2B5EF4-FFF2-40B4-BE49-F238E27FC236}">
                  <a16:creationId xmlns:a16="http://schemas.microsoft.com/office/drawing/2014/main" id="{139179A4-6661-4146-82A9-90E416BE6FA7}"/>
                </a:ext>
              </a:extLst>
            </p:cNvPr>
            <p:cNvGrpSpPr/>
            <p:nvPr/>
          </p:nvGrpSpPr>
          <p:grpSpPr>
            <a:xfrm>
              <a:off x="5568673" y="3006716"/>
              <a:ext cx="148694" cy="184533"/>
              <a:chOff x="5588777" y="1084526"/>
              <a:chExt cx="148694" cy="184533"/>
            </a:xfrm>
          </p:grpSpPr>
          <p:sp>
            <p:nvSpPr>
              <p:cNvPr id="31" name="Rettangolo 30">
                <a:extLst>
                  <a:ext uri="{FF2B5EF4-FFF2-40B4-BE49-F238E27FC236}">
                    <a16:creationId xmlns:a16="http://schemas.microsoft.com/office/drawing/2014/main" id="{BFE96F81-C3AD-4B14-A251-B9310C076254}"/>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9500B2E3-41BE-4922-B221-40FC9DEEB7F6}"/>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6" name="Rettangolo 35">
            <a:extLst>
              <a:ext uri="{FF2B5EF4-FFF2-40B4-BE49-F238E27FC236}">
                <a16:creationId xmlns:a16="http://schemas.microsoft.com/office/drawing/2014/main" id="{BB004230-2002-4E41-BE29-06133F36EE31}"/>
              </a:ext>
            </a:extLst>
          </p:cNvPr>
          <p:cNvSpPr/>
          <p:nvPr/>
        </p:nvSpPr>
        <p:spPr>
          <a:xfrm>
            <a:off x="6567993" y="1152877"/>
            <a:ext cx="2262056" cy="17244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2D5113A6-846B-4AEB-B04D-527D66FE8FBB}"/>
              </a:ext>
            </a:extLst>
          </p:cNvPr>
          <p:cNvSpPr/>
          <p:nvPr/>
        </p:nvSpPr>
        <p:spPr>
          <a:xfrm>
            <a:off x="6968130" y="1413599"/>
            <a:ext cx="1664944" cy="11402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1" name="Gruppo 40">
            <a:extLst>
              <a:ext uri="{FF2B5EF4-FFF2-40B4-BE49-F238E27FC236}">
                <a16:creationId xmlns:a16="http://schemas.microsoft.com/office/drawing/2014/main" id="{60FEB2B2-3A70-4B08-A341-EF410897EED7}"/>
              </a:ext>
            </a:extLst>
          </p:cNvPr>
          <p:cNvGrpSpPr/>
          <p:nvPr/>
        </p:nvGrpSpPr>
        <p:grpSpPr>
          <a:xfrm>
            <a:off x="7286421" y="1716806"/>
            <a:ext cx="1027107" cy="493892"/>
            <a:chOff x="4428694" y="3006716"/>
            <a:chExt cx="1288673" cy="606817"/>
          </a:xfrm>
        </p:grpSpPr>
        <p:sp>
          <p:nvSpPr>
            <p:cNvPr id="47" name="Rettangolo con angoli arrotondati 46">
              <a:extLst>
                <a:ext uri="{FF2B5EF4-FFF2-40B4-BE49-F238E27FC236}">
                  <a16:creationId xmlns:a16="http://schemas.microsoft.com/office/drawing/2014/main" id="{9FD1BA0A-E549-4516-A742-EC0F02BD6202}"/>
                </a:ext>
              </a:extLst>
            </p:cNvPr>
            <p:cNvSpPr/>
            <p:nvPr/>
          </p:nvSpPr>
          <p:spPr>
            <a:xfrm>
              <a:off x="4503041" y="3081208"/>
              <a:ext cx="1169547" cy="496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9" name="Gruppo 48">
              <a:extLst>
                <a:ext uri="{FF2B5EF4-FFF2-40B4-BE49-F238E27FC236}">
                  <a16:creationId xmlns:a16="http://schemas.microsoft.com/office/drawing/2014/main" id="{AC581454-A644-44C9-801C-372389EA4735}"/>
                </a:ext>
              </a:extLst>
            </p:cNvPr>
            <p:cNvGrpSpPr/>
            <p:nvPr/>
          </p:nvGrpSpPr>
          <p:grpSpPr>
            <a:xfrm>
              <a:off x="4428694" y="3429000"/>
              <a:ext cx="148694" cy="184533"/>
              <a:chOff x="5588777" y="1084526"/>
              <a:chExt cx="148694" cy="184533"/>
            </a:xfrm>
          </p:grpSpPr>
          <p:sp>
            <p:nvSpPr>
              <p:cNvPr id="53" name="Rettangolo 52">
                <a:extLst>
                  <a:ext uri="{FF2B5EF4-FFF2-40B4-BE49-F238E27FC236}">
                    <a16:creationId xmlns:a16="http://schemas.microsoft.com/office/drawing/2014/main" id="{5EAF414A-FC5F-46CA-8636-EEBA03C32AD0}"/>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a:extLst>
                  <a:ext uri="{FF2B5EF4-FFF2-40B4-BE49-F238E27FC236}">
                    <a16:creationId xmlns:a16="http://schemas.microsoft.com/office/drawing/2014/main" id="{2D387669-DDF6-49D9-BAAB-CDDB749D7CF6}"/>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0" name="Gruppo 49">
              <a:extLst>
                <a:ext uri="{FF2B5EF4-FFF2-40B4-BE49-F238E27FC236}">
                  <a16:creationId xmlns:a16="http://schemas.microsoft.com/office/drawing/2014/main" id="{F731C667-1CCE-4314-BF92-E49E641E7306}"/>
                </a:ext>
              </a:extLst>
            </p:cNvPr>
            <p:cNvGrpSpPr/>
            <p:nvPr/>
          </p:nvGrpSpPr>
          <p:grpSpPr>
            <a:xfrm>
              <a:off x="5568673" y="3006716"/>
              <a:ext cx="148694" cy="184533"/>
              <a:chOff x="5588777" y="1084526"/>
              <a:chExt cx="148694" cy="184533"/>
            </a:xfrm>
          </p:grpSpPr>
          <p:sp>
            <p:nvSpPr>
              <p:cNvPr id="51" name="Rettangolo 50">
                <a:extLst>
                  <a:ext uri="{FF2B5EF4-FFF2-40B4-BE49-F238E27FC236}">
                    <a16:creationId xmlns:a16="http://schemas.microsoft.com/office/drawing/2014/main" id="{8F34633C-392F-4F7B-A402-03BF13F0D621}"/>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a:extLst>
                  <a:ext uri="{FF2B5EF4-FFF2-40B4-BE49-F238E27FC236}">
                    <a16:creationId xmlns:a16="http://schemas.microsoft.com/office/drawing/2014/main" id="{27262B4F-1E31-4B09-A03C-3E598797F15E}"/>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9" name="Rettangolo 8">
            <a:extLst>
              <a:ext uri="{FF2B5EF4-FFF2-40B4-BE49-F238E27FC236}">
                <a16:creationId xmlns:a16="http://schemas.microsoft.com/office/drawing/2014/main" id="{B5CDC138-4745-4F70-8B30-F710ED74D2F9}"/>
              </a:ext>
            </a:extLst>
          </p:cNvPr>
          <p:cNvSpPr/>
          <p:nvPr/>
        </p:nvSpPr>
        <p:spPr>
          <a:xfrm>
            <a:off x="682480" y="2977472"/>
            <a:ext cx="2665384" cy="1200329"/>
          </a:xfrm>
          <a:prstGeom prst="rect">
            <a:avLst/>
          </a:prstGeom>
        </p:spPr>
        <p:txBody>
          <a:bodyPr wrap="square">
            <a:spAutoFit/>
          </a:bodyPr>
          <a:lstStyle/>
          <a:p>
            <a:pPr eaLnBrk="1" fontAlgn="auto" hangingPunct="1">
              <a:spcBef>
                <a:spcPts val="0"/>
              </a:spcBef>
              <a:spcAft>
                <a:spcPts val="0"/>
              </a:spcAft>
              <a:defRPr/>
            </a:pPr>
            <a:r>
              <a:rPr lang="en-US" sz="1800" dirty="0">
                <a:solidFill>
                  <a:prstClr val="black"/>
                </a:solidFill>
                <a:latin typeface="Lucida Sans" panose="020B0602030504020204" pitchFamily="34" charset="0"/>
              </a:rPr>
              <a:t>3 Zone sets available</a:t>
            </a:r>
          </a:p>
          <a:p>
            <a:pPr eaLnBrk="1" fontAlgn="auto" hangingPunct="1">
              <a:spcBef>
                <a:spcPts val="0"/>
              </a:spcBef>
              <a:spcAft>
                <a:spcPts val="0"/>
              </a:spcAft>
              <a:defRPr/>
            </a:pPr>
            <a:r>
              <a:rPr lang="en-US" sz="1800" dirty="0">
                <a:solidFill>
                  <a:prstClr val="black"/>
                </a:solidFill>
                <a:latin typeface="Lucida Sans" panose="020B0602030504020204" pitchFamily="34" charset="0"/>
              </a:rPr>
              <a:t>(3 inputs)</a:t>
            </a:r>
          </a:p>
          <a:p>
            <a:pPr eaLnBrk="1" fontAlgn="auto" hangingPunct="1">
              <a:spcBef>
                <a:spcPts val="0"/>
              </a:spcBef>
              <a:spcAft>
                <a:spcPts val="0"/>
              </a:spcAft>
              <a:defRPr/>
            </a:pPr>
            <a:r>
              <a:rPr lang="en-US" sz="1800" dirty="0">
                <a:solidFill>
                  <a:prstClr val="black"/>
                </a:solidFill>
                <a:latin typeface="Lucida Sans" panose="020B0602030504020204" pitchFamily="34" charset="0"/>
              </a:rPr>
              <a:t>(6 with limitations on transitions)</a:t>
            </a:r>
          </a:p>
        </p:txBody>
      </p:sp>
      <p:sp>
        <p:nvSpPr>
          <p:cNvPr id="56" name="Rettangolo 55">
            <a:extLst>
              <a:ext uri="{FF2B5EF4-FFF2-40B4-BE49-F238E27FC236}">
                <a16:creationId xmlns:a16="http://schemas.microsoft.com/office/drawing/2014/main" id="{B783F2A7-E31B-4238-A0D5-A0CEDAE4154E}"/>
              </a:ext>
            </a:extLst>
          </p:cNvPr>
          <p:cNvSpPr/>
          <p:nvPr/>
        </p:nvSpPr>
        <p:spPr>
          <a:xfrm>
            <a:off x="3467960" y="3023638"/>
            <a:ext cx="2533066" cy="646331"/>
          </a:xfrm>
          <a:prstGeom prst="rect">
            <a:avLst/>
          </a:prstGeom>
        </p:spPr>
        <p:txBody>
          <a:bodyPr wrap="none">
            <a:spAutoFit/>
          </a:bodyPr>
          <a:lstStyle/>
          <a:p>
            <a:pPr eaLnBrk="1" fontAlgn="auto" hangingPunct="1">
              <a:spcBef>
                <a:spcPts val="0"/>
              </a:spcBef>
              <a:spcAft>
                <a:spcPts val="0"/>
              </a:spcAft>
              <a:defRPr/>
            </a:pPr>
            <a:r>
              <a:rPr lang="en-US" sz="1800" dirty="0">
                <a:solidFill>
                  <a:prstClr val="black"/>
                </a:solidFill>
                <a:latin typeface="Lucida Sans" panose="020B0602030504020204" pitchFamily="34" charset="0"/>
              </a:rPr>
              <a:t>2 Zone sets available</a:t>
            </a:r>
          </a:p>
          <a:p>
            <a:pPr eaLnBrk="1" fontAlgn="auto" hangingPunct="1">
              <a:spcBef>
                <a:spcPts val="0"/>
              </a:spcBef>
              <a:spcAft>
                <a:spcPts val="0"/>
              </a:spcAft>
              <a:defRPr/>
            </a:pPr>
            <a:r>
              <a:rPr lang="en-US" sz="1800" dirty="0">
                <a:solidFill>
                  <a:prstClr val="black"/>
                </a:solidFill>
                <a:latin typeface="Lucida Sans" panose="020B0602030504020204" pitchFamily="34" charset="0"/>
              </a:rPr>
              <a:t>(2 inputs)</a:t>
            </a:r>
          </a:p>
        </p:txBody>
      </p:sp>
      <p:sp>
        <p:nvSpPr>
          <p:cNvPr id="57" name="Rettangolo 56">
            <a:extLst>
              <a:ext uri="{FF2B5EF4-FFF2-40B4-BE49-F238E27FC236}">
                <a16:creationId xmlns:a16="http://schemas.microsoft.com/office/drawing/2014/main" id="{337E7160-4ECF-4EA8-8C21-B5A81B2017D5}"/>
              </a:ext>
            </a:extLst>
          </p:cNvPr>
          <p:cNvSpPr/>
          <p:nvPr/>
        </p:nvSpPr>
        <p:spPr>
          <a:xfrm>
            <a:off x="6309687" y="3346804"/>
            <a:ext cx="2416046" cy="369332"/>
          </a:xfrm>
          <a:prstGeom prst="rect">
            <a:avLst/>
          </a:prstGeom>
        </p:spPr>
        <p:txBody>
          <a:bodyPr wrap="none">
            <a:spAutoFit/>
          </a:bodyPr>
          <a:lstStyle/>
          <a:p>
            <a:pPr eaLnBrk="1" fontAlgn="auto" hangingPunct="1">
              <a:spcBef>
                <a:spcPts val="0"/>
              </a:spcBef>
              <a:spcAft>
                <a:spcPts val="0"/>
              </a:spcAft>
              <a:defRPr/>
            </a:pPr>
            <a:r>
              <a:rPr lang="en-US" sz="1800" dirty="0">
                <a:solidFill>
                  <a:prstClr val="black"/>
                </a:solidFill>
                <a:latin typeface="Lucida Sans" panose="020B0602030504020204" pitchFamily="34" charset="0"/>
              </a:rPr>
              <a:t>1 Zone set available</a:t>
            </a:r>
          </a:p>
        </p:txBody>
      </p:sp>
      <p:sp>
        <p:nvSpPr>
          <p:cNvPr id="6" name="Rettangolo 5">
            <a:extLst>
              <a:ext uri="{FF2B5EF4-FFF2-40B4-BE49-F238E27FC236}">
                <a16:creationId xmlns:a16="http://schemas.microsoft.com/office/drawing/2014/main" id="{BDFB0504-5B62-4B32-9585-5027F9F341A3}"/>
              </a:ext>
            </a:extLst>
          </p:cNvPr>
          <p:cNvSpPr/>
          <p:nvPr/>
        </p:nvSpPr>
        <p:spPr>
          <a:xfrm>
            <a:off x="656342" y="4273961"/>
            <a:ext cx="6899646" cy="369332"/>
          </a:xfrm>
          <a:prstGeom prst="rect">
            <a:avLst/>
          </a:prstGeom>
        </p:spPr>
        <p:txBody>
          <a:bodyPr wrap="none">
            <a:spAutoFit/>
          </a:bodyPr>
          <a:lstStyle/>
          <a:p>
            <a:r>
              <a:rPr lang="en-US" sz="1800" dirty="0">
                <a:solidFill>
                  <a:srgbClr val="FF0000"/>
                </a:solidFill>
                <a:latin typeface="Lucida Sans" panose="020B0602030504020204" pitchFamily="34" charset="0"/>
              </a:rPr>
              <a:t>The zone set switching inputs must be given to all scanners</a:t>
            </a:r>
            <a:endParaRPr lang="it-IT" sz="1800" dirty="0"/>
          </a:p>
        </p:txBody>
      </p:sp>
    </p:spTree>
    <p:extLst>
      <p:ext uri="{BB962C8B-B14F-4D97-AF65-F5344CB8AC3E}">
        <p14:creationId xmlns:p14="http://schemas.microsoft.com/office/powerpoint/2010/main" val="1891415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tangolo 54">
            <a:extLst>
              <a:ext uri="{FF2B5EF4-FFF2-40B4-BE49-F238E27FC236}">
                <a16:creationId xmlns:a16="http://schemas.microsoft.com/office/drawing/2014/main" id="{DE9FAC4D-6D82-4EE8-A869-51E6C5CE70AA}"/>
              </a:ext>
            </a:extLst>
          </p:cNvPr>
          <p:cNvSpPr/>
          <p:nvPr/>
        </p:nvSpPr>
        <p:spPr>
          <a:xfrm>
            <a:off x="6256159" y="846323"/>
            <a:ext cx="2829023" cy="23057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5D97ECB4-A102-4F44-8B9D-C2A65BDE2472}"/>
              </a:ext>
            </a:extLst>
          </p:cNvPr>
          <p:cNvSpPr/>
          <p:nvPr/>
        </p:nvSpPr>
        <p:spPr>
          <a:xfrm>
            <a:off x="3408652" y="1114462"/>
            <a:ext cx="2365130" cy="17244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Movable applications with SLS-M </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683568" y="4509120"/>
            <a:ext cx="7875547" cy="2031325"/>
          </a:xfrm>
          <a:prstGeom prst="rect">
            <a:avLst/>
          </a:prstGeom>
        </p:spPr>
        <p:txBody>
          <a:bodyPr wrap="square">
            <a:spAutoFit/>
          </a:bodyPr>
          <a:lstStyle/>
          <a:p>
            <a:pPr lvl="0" eaLnBrk="1" fontAlgn="auto" hangingPunct="1">
              <a:spcBef>
                <a:spcPts val="0"/>
              </a:spcBef>
              <a:spcAft>
                <a:spcPts val="0"/>
              </a:spcAft>
              <a:defRPr/>
            </a:pPr>
            <a:r>
              <a:rPr lang="en-US" sz="1800" dirty="0">
                <a:solidFill>
                  <a:prstClr val="black"/>
                </a:solidFill>
                <a:latin typeface="Lucida Sans" panose="020B0602030504020204" pitchFamily="34" charset="0"/>
              </a:rPr>
              <a:t>1 safety zone:    </a:t>
            </a:r>
            <a:r>
              <a:rPr lang="en-US" sz="1800" dirty="0">
                <a:solidFill>
                  <a:srgbClr val="009900"/>
                </a:solidFill>
                <a:latin typeface="Lucida Sans" panose="020B0602030504020204" pitchFamily="34" charset="0"/>
              </a:rPr>
              <a:t>2 OSSD for up to 4 scanners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Automatic restart</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sp>
        <p:nvSpPr>
          <p:cNvPr id="3" name="Rettangolo 2">
            <a:extLst>
              <a:ext uri="{FF2B5EF4-FFF2-40B4-BE49-F238E27FC236}">
                <a16:creationId xmlns:a16="http://schemas.microsoft.com/office/drawing/2014/main" id="{41315463-42C2-4873-AFC1-85C0B68BAD90}"/>
              </a:ext>
            </a:extLst>
          </p:cNvPr>
          <p:cNvSpPr/>
          <p:nvPr/>
        </p:nvSpPr>
        <p:spPr>
          <a:xfrm>
            <a:off x="969199" y="1321748"/>
            <a:ext cx="1555131" cy="12041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con angoli arrotondati 1">
            <a:extLst>
              <a:ext uri="{FF2B5EF4-FFF2-40B4-BE49-F238E27FC236}">
                <a16:creationId xmlns:a16="http://schemas.microsoft.com/office/drawing/2014/main" id="{F56E0713-C9CA-456D-BF66-06232809C9BE}"/>
              </a:ext>
            </a:extLst>
          </p:cNvPr>
          <p:cNvSpPr/>
          <p:nvPr/>
        </p:nvSpPr>
        <p:spPr>
          <a:xfrm>
            <a:off x="1344025" y="1687299"/>
            <a:ext cx="870679" cy="42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8" name="Gruppo 17">
            <a:extLst>
              <a:ext uri="{FF2B5EF4-FFF2-40B4-BE49-F238E27FC236}">
                <a16:creationId xmlns:a16="http://schemas.microsoft.com/office/drawing/2014/main" id="{34AC7773-B696-41B2-B428-F8CFCC09AE32}"/>
              </a:ext>
            </a:extLst>
          </p:cNvPr>
          <p:cNvGrpSpPr/>
          <p:nvPr/>
        </p:nvGrpSpPr>
        <p:grpSpPr>
          <a:xfrm>
            <a:off x="1267801" y="1818098"/>
            <a:ext cx="110696" cy="158608"/>
            <a:chOff x="5588777" y="1084526"/>
            <a:chExt cx="148694" cy="184533"/>
          </a:xfrm>
        </p:grpSpPr>
        <p:sp>
          <p:nvSpPr>
            <p:cNvPr id="19" name="Rettangolo 18">
              <a:extLst>
                <a:ext uri="{FF2B5EF4-FFF2-40B4-BE49-F238E27FC236}">
                  <a16:creationId xmlns:a16="http://schemas.microsoft.com/office/drawing/2014/main" id="{AE7DFCB0-BBF8-4CD6-823A-D15054D5F252}"/>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2F500E3E-E25F-433B-A97B-421AE54A0595}"/>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1" name="Gruppo 20">
            <a:extLst>
              <a:ext uri="{FF2B5EF4-FFF2-40B4-BE49-F238E27FC236}">
                <a16:creationId xmlns:a16="http://schemas.microsoft.com/office/drawing/2014/main" id="{7EFB8D00-A403-41B0-9E46-6F8FD35A9BC9}"/>
              </a:ext>
            </a:extLst>
          </p:cNvPr>
          <p:cNvGrpSpPr/>
          <p:nvPr/>
        </p:nvGrpSpPr>
        <p:grpSpPr>
          <a:xfrm>
            <a:off x="2172486" y="1808007"/>
            <a:ext cx="110696" cy="158608"/>
            <a:chOff x="5588777" y="1084526"/>
            <a:chExt cx="148694" cy="184533"/>
          </a:xfrm>
        </p:grpSpPr>
        <p:sp>
          <p:nvSpPr>
            <p:cNvPr id="22" name="Rettangolo 21">
              <a:extLst>
                <a:ext uri="{FF2B5EF4-FFF2-40B4-BE49-F238E27FC236}">
                  <a16:creationId xmlns:a16="http://schemas.microsoft.com/office/drawing/2014/main" id="{46AF146B-E63D-4386-8A89-5F4359F4F122}"/>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E45CDE8E-B13E-4EAB-890F-7ECA39CEEB22}"/>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6" name="Rettangolo 25">
            <a:extLst>
              <a:ext uri="{FF2B5EF4-FFF2-40B4-BE49-F238E27FC236}">
                <a16:creationId xmlns:a16="http://schemas.microsoft.com/office/drawing/2014/main" id="{ECA21070-4654-44E7-83C8-DDF6EA683E55}"/>
              </a:ext>
            </a:extLst>
          </p:cNvPr>
          <p:cNvSpPr/>
          <p:nvPr/>
        </p:nvSpPr>
        <p:spPr>
          <a:xfrm>
            <a:off x="3829240" y="1389403"/>
            <a:ext cx="1664944" cy="11402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con angoli arrotondati 27">
            <a:extLst>
              <a:ext uri="{FF2B5EF4-FFF2-40B4-BE49-F238E27FC236}">
                <a16:creationId xmlns:a16="http://schemas.microsoft.com/office/drawing/2014/main" id="{C177C7BA-0009-42DE-84F4-598281EBAE3A}"/>
              </a:ext>
            </a:extLst>
          </p:cNvPr>
          <p:cNvSpPr/>
          <p:nvPr/>
        </p:nvSpPr>
        <p:spPr>
          <a:xfrm>
            <a:off x="4199528" y="1747963"/>
            <a:ext cx="932160" cy="40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9" name="Gruppo 28">
            <a:extLst>
              <a:ext uri="{FF2B5EF4-FFF2-40B4-BE49-F238E27FC236}">
                <a16:creationId xmlns:a16="http://schemas.microsoft.com/office/drawing/2014/main" id="{C13A6885-8847-4236-8889-6CB7521A7375}"/>
              </a:ext>
            </a:extLst>
          </p:cNvPr>
          <p:cNvGrpSpPr/>
          <p:nvPr/>
        </p:nvGrpSpPr>
        <p:grpSpPr>
          <a:xfrm>
            <a:off x="4135906" y="1871897"/>
            <a:ext cx="118513" cy="150193"/>
            <a:chOff x="5588777" y="1084526"/>
            <a:chExt cx="148694" cy="184533"/>
          </a:xfrm>
        </p:grpSpPr>
        <p:sp>
          <p:nvSpPr>
            <p:cNvPr id="33" name="Rettangolo 32">
              <a:extLst>
                <a:ext uri="{FF2B5EF4-FFF2-40B4-BE49-F238E27FC236}">
                  <a16:creationId xmlns:a16="http://schemas.microsoft.com/office/drawing/2014/main" id="{537C6CE9-E671-4C74-8679-7D0139E1A4C7}"/>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a:extLst>
                <a:ext uri="{FF2B5EF4-FFF2-40B4-BE49-F238E27FC236}">
                  <a16:creationId xmlns:a16="http://schemas.microsoft.com/office/drawing/2014/main" id="{9C597F85-BBEF-477B-A790-0B89CAF38E73}"/>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0" name="Gruppo 29">
            <a:extLst>
              <a:ext uri="{FF2B5EF4-FFF2-40B4-BE49-F238E27FC236}">
                <a16:creationId xmlns:a16="http://schemas.microsoft.com/office/drawing/2014/main" id="{139179A4-6661-4146-82A9-90E416BE6FA7}"/>
              </a:ext>
            </a:extLst>
          </p:cNvPr>
          <p:cNvGrpSpPr/>
          <p:nvPr/>
        </p:nvGrpSpPr>
        <p:grpSpPr>
          <a:xfrm>
            <a:off x="5062346" y="1858558"/>
            <a:ext cx="118513" cy="150193"/>
            <a:chOff x="5588777" y="1084526"/>
            <a:chExt cx="148694" cy="184533"/>
          </a:xfrm>
        </p:grpSpPr>
        <p:sp>
          <p:nvSpPr>
            <p:cNvPr id="31" name="Rettangolo 30">
              <a:extLst>
                <a:ext uri="{FF2B5EF4-FFF2-40B4-BE49-F238E27FC236}">
                  <a16:creationId xmlns:a16="http://schemas.microsoft.com/office/drawing/2014/main" id="{BFE96F81-C3AD-4B14-A251-B9310C076254}"/>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9500B2E3-41BE-4922-B221-40FC9DEEB7F6}"/>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Rettangolo 35">
            <a:extLst>
              <a:ext uri="{FF2B5EF4-FFF2-40B4-BE49-F238E27FC236}">
                <a16:creationId xmlns:a16="http://schemas.microsoft.com/office/drawing/2014/main" id="{BB004230-2002-4E41-BE29-06133F36EE31}"/>
              </a:ext>
            </a:extLst>
          </p:cNvPr>
          <p:cNvSpPr/>
          <p:nvPr/>
        </p:nvSpPr>
        <p:spPr>
          <a:xfrm>
            <a:off x="6567993" y="1152877"/>
            <a:ext cx="2262056" cy="17244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2D5113A6-846B-4AEB-B04D-527D66FE8FBB}"/>
              </a:ext>
            </a:extLst>
          </p:cNvPr>
          <p:cNvSpPr/>
          <p:nvPr/>
        </p:nvSpPr>
        <p:spPr>
          <a:xfrm>
            <a:off x="6968130" y="1413599"/>
            <a:ext cx="1664944" cy="11402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con angoli arrotondati 46">
            <a:extLst>
              <a:ext uri="{FF2B5EF4-FFF2-40B4-BE49-F238E27FC236}">
                <a16:creationId xmlns:a16="http://schemas.microsoft.com/office/drawing/2014/main" id="{9FD1BA0A-E549-4516-A742-EC0F02BD6202}"/>
              </a:ext>
            </a:extLst>
          </p:cNvPr>
          <p:cNvSpPr/>
          <p:nvPr/>
        </p:nvSpPr>
        <p:spPr>
          <a:xfrm>
            <a:off x="7364782" y="1757504"/>
            <a:ext cx="932160" cy="40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9" name="Gruppo 48">
            <a:extLst>
              <a:ext uri="{FF2B5EF4-FFF2-40B4-BE49-F238E27FC236}">
                <a16:creationId xmlns:a16="http://schemas.microsoft.com/office/drawing/2014/main" id="{AC581454-A644-44C9-801C-372389EA4735}"/>
              </a:ext>
            </a:extLst>
          </p:cNvPr>
          <p:cNvGrpSpPr/>
          <p:nvPr/>
        </p:nvGrpSpPr>
        <p:grpSpPr>
          <a:xfrm>
            <a:off x="7286421" y="1881172"/>
            <a:ext cx="118513" cy="150193"/>
            <a:chOff x="5588777" y="1084526"/>
            <a:chExt cx="148694" cy="184533"/>
          </a:xfrm>
        </p:grpSpPr>
        <p:sp>
          <p:nvSpPr>
            <p:cNvPr id="53" name="Rettangolo 52">
              <a:extLst>
                <a:ext uri="{FF2B5EF4-FFF2-40B4-BE49-F238E27FC236}">
                  <a16:creationId xmlns:a16="http://schemas.microsoft.com/office/drawing/2014/main" id="{5EAF414A-FC5F-46CA-8636-EEBA03C32AD0}"/>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a:extLst>
                <a:ext uri="{FF2B5EF4-FFF2-40B4-BE49-F238E27FC236}">
                  <a16:creationId xmlns:a16="http://schemas.microsoft.com/office/drawing/2014/main" id="{2D387669-DDF6-49D9-BAAB-CDDB749D7CF6}"/>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0" name="Gruppo 49">
            <a:extLst>
              <a:ext uri="{FF2B5EF4-FFF2-40B4-BE49-F238E27FC236}">
                <a16:creationId xmlns:a16="http://schemas.microsoft.com/office/drawing/2014/main" id="{F731C667-1CCE-4314-BF92-E49E641E7306}"/>
              </a:ext>
            </a:extLst>
          </p:cNvPr>
          <p:cNvGrpSpPr/>
          <p:nvPr/>
        </p:nvGrpSpPr>
        <p:grpSpPr>
          <a:xfrm>
            <a:off x="8195016" y="1881172"/>
            <a:ext cx="118513" cy="150193"/>
            <a:chOff x="5588777" y="1084526"/>
            <a:chExt cx="148694" cy="184533"/>
          </a:xfrm>
        </p:grpSpPr>
        <p:sp>
          <p:nvSpPr>
            <p:cNvPr id="51" name="Rettangolo 50">
              <a:extLst>
                <a:ext uri="{FF2B5EF4-FFF2-40B4-BE49-F238E27FC236}">
                  <a16:creationId xmlns:a16="http://schemas.microsoft.com/office/drawing/2014/main" id="{8F34633C-392F-4F7B-A402-03BF13F0D621}"/>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a:extLst>
                <a:ext uri="{FF2B5EF4-FFF2-40B4-BE49-F238E27FC236}">
                  <a16:creationId xmlns:a16="http://schemas.microsoft.com/office/drawing/2014/main" id="{27262B4F-1E31-4B09-A03C-3E598797F15E}"/>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Rettangolo 8">
            <a:extLst>
              <a:ext uri="{FF2B5EF4-FFF2-40B4-BE49-F238E27FC236}">
                <a16:creationId xmlns:a16="http://schemas.microsoft.com/office/drawing/2014/main" id="{B5CDC138-4745-4F70-8B30-F710ED74D2F9}"/>
              </a:ext>
            </a:extLst>
          </p:cNvPr>
          <p:cNvSpPr/>
          <p:nvPr/>
        </p:nvSpPr>
        <p:spPr>
          <a:xfrm>
            <a:off x="611560" y="3284984"/>
            <a:ext cx="2678938" cy="646331"/>
          </a:xfrm>
          <a:prstGeom prst="rect">
            <a:avLst/>
          </a:prstGeom>
        </p:spPr>
        <p:txBody>
          <a:bodyPr wrap="none">
            <a:spAutoFit/>
          </a:bodyPr>
          <a:lstStyle/>
          <a:p>
            <a:pPr eaLnBrk="1" fontAlgn="auto" hangingPunct="1">
              <a:spcBef>
                <a:spcPts val="0"/>
              </a:spcBef>
              <a:spcAft>
                <a:spcPts val="0"/>
              </a:spcAft>
              <a:defRPr/>
            </a:pPr>
            <a:r>
              <a:rPr lang="en-US" sz="1800" dirty="0">
                <a:solidFill>
                  <a:prstClr val="black"/>
                </a:solidFill>
                <a:latin typeface="Lucida Sans" panose="020B0602030504020204" pitchFamily="34" charset="0"/>
              </a:rPr>
              <a:t>10 Zone sets available</a:t>
            </a:r>
          </a:p>
          <a:p>
            <a:pPr eaLnBrk="1" fontAlgn="auto" hangingPunct="1">
              <a:spcBef>
                <a:spcPts val="0"/>
              </a:spcBef>
              <a:spcAft>
                <a:spcPts val="0"/>
              </a:spcAft>
              <a:defRPr/>
            </a:pPr>
            <a:r>
              <a:rPr lang="en-US" sz="1800" dirty="0">
                <a:solidFill>
                  <a:prstClr val="black"/>
                </a:solidFill>
                <a:latin typeface="Lucida Sans" panose="020B0602030504020204" pitchFamily="34" charset="0"/>
              </a:rPr>
              <a:t>(5 inputs )</a:t>
            </a:r>
          </a:p>
        </p:txBody>
      </p:sp>
      <p:sp>
        <p:nvSpPr>
          <p:cNvPr id="56" name="Rettangolo 55">
            <a:extLst>
              <a:ext uri="{FF2B5EF4-FFF2-40B4-BE49-F238E27FC236}">
                <a16:creationId xmlns:a16="http://schemas.microsoft.com/office/drawing/2014/main" id="{B783F2A7-E31B-4238-A0D5-A0CEDAE4154E}"/>
              </a:ext>
            </a:extLst>
          </p:cNvPr>
          <p:cNvSpPr/>
          <p:nvPr/>
        </p:nvSpPr>
        <p:spPr>
          <a:xfrm>
            <a:off x="3491880" y="3314397"/>
            <a:ext cx="2533066" cy="646331"/>
          </a:xfrm>
          <a:prstGeom prst="rect">
            <a:avLst/>
          </a:prstGeom>
        </p:spPr>
        <p:txBody>
          <a:bodyPr wrap="none">
            <a:spAutoFit/>
          </a:bodyPr>
          <a:lstStyle/>
          <a:p>
            <a:pPr eaLnBrk="1" fontAlgn="auto" hangingPunct="1">
              <a:spcBef>
                <a:spcPts val="0"/>
              </a:spcBef>
              <a:spcAft>
                <a:spcPts val="0"/>
              </a:spcAft>
              <a:defRPr/>
            </a:pPr>
            <a:r>
              <a:rPr lang="en-US" sz="1800" dirty="0">
                <a:solidFill>
                  <a:prstClr val="black"/>
                </a:solidFill>
                <a:latin typeface="Lucida Sans" panose="020B0602030504020204" pitchFamily="34" charset="0"/>
              </a:rPr>
              <a:t>6 Zone sets available</a:t>
            </a:r>
          </a:p>
          <a:p>
            <a:pPr eaLnBrk="1" fontAlgn="auto" hangingPunct="1">
              <a:spcBef>
                <a:spcPts val="0"/>
              </a:spcBef>
              <a:spcAft>
                <a:spcPts val="0"/>
              </a:spcAft>
              <a:defRPr/>
            </a:pPr>
            <a:r>
              <a:rPr lang="en-US" sz="1800" dirty="0">
                <a:solidFill>
                  <a:prstClr val="black"/>
                </a:solidFill>
                <a:latin typeface="Lucida Sans" panose="020B0602030504020204" pitchFamily="34" charset="0"/>
              </a:rPr>
              <a:t>(4 inputs)</a:t>
            </a:r>
          </a:p>
        </p:txBody>
      </p:sp>
      <p:sp>
        <p:nvSpPr>
          <p:cNvPr id="57" name="Rettangolo 56">
            <a:extLst>
              <a:ext uri="{FF2B5EF4-FFF2-40B4-BE49-F238E27FC236}">
                <a16:creationId xmlns:a16="http://schemas.microsoft.com/office/drawing/2014/main" id="{337E7160-4ECF-4EA8-8C21-B5A81B2017D5}"/>
              </a:ext>
            </a:extLst>
          </p:cNvPr>
          <p:cNvSpPr/>
          <p:nvPr/>
        </p:nvSpPr>
        <p:spPr>
          <a:xfrm>
            <a:off x="6322782" y="3290532"/>
            <a:ext cx="2416046" cy="646331"/>
          </a:xfrm>
          <a:prstGeom prst="rect">
            <a:avLst/>
          </a:prstGeom>
        </p:spPr>
        <p:txBody>
          <a:bodyPr wrap="none">
            <a:spAutoFit/>
          </a:bodyPr>
          <a:lstStyle/>
          <a:p>
            <a:pPr eaLnBrk="1" fontAlgn="auto" hangingPunct="1">
              <a:spcBef>
                <a:spcPts val="0"/>
              </a:spcBef>
              <a:spcAft>
                <a:spcPts val="0"/>
              </a:spcAft>
              <a:defRPr/>
            </a:pPr>
            <a:r>
              <a:rPr lang="en-US" sz="1800" dirty="0">
                <a:solidFill>
                  <a:prstClr val="black"/>
                </a:solidFill>
                <a:latin typeface="Lucida Sans" panose="020B0602030504020204" pitchFamily="34" charset="0"/>
              </a:rPr>
              <a:t>3 Zone set available</a:t>
            </a:r>
          </a:p>
          <a:p>
            <a:pPr eaLnBrk="1" fontAlgn="auto" hangingPunct="1">
              <a:spcBef>
                <a:spcPts val="0"/>
              </a:spcBef>
              <a:spcAft>
                <a:spcPts val="0"/>
              </a:spcAft>
              <a:defRPr/>
            </a:pPr>
            <a:r>
              <a:rPr lang="en-US" sz="1800" dirty="0">
                <a:solidFill>
                  <a:prstClr val="black"/>
                </a:solidFill>
                <a:latin typeface="Lucida Sans" panose="020B0602030504020204" pitchFamily="34" charset="0"/>
              </a:rPr>
              <a:t>(3 inputs)</a:t>
            </a:r>
          </a:p>
        </p:txBody>
      </p:sp>
      <p:graphicFrame>
        <p:nvGraphicFramePr>
          <p:cNvPr id="40" name="Tabella 39">
            <a:extLst>
              <a:ext uri="{FF2B5EF4-FFF2-40B4-BE49-F238E27FC236}">
                <a16:creationId xmlns:a16="http://schemas.microsoft.com/office/drawing/2014/main" id="{CC95DF17-5E06-42A8-A4AB-4EEADEF0DBA0}"/>
              </a:ext>
            </a:extLst>
          </p:cNvPr>
          <p:cNvGraphicFramePr>
            <a:graphicFrameLocks noGrp="1"/>
          </p:cNvGraphicFramePr>
          <p:nvPr>
            <p:extLst/>
          </p:nvPr>
        </p:nvGraphicFramePr>
        <p:xfrm>
          <a:off x="7364782" y="4846136"/>
          <a:ext cx="1507562" cy="1424108"/>
        </p:xfrm>
        <a:graphic>
          <a:graphicData uri="http://schemas.openxmlformats.org/drawingml/2006/table">
            <a:tbl>
              <a:tblPr firstRow="1" bandRow="1">
                <a:tableStyleId>{68D230F3-CF80-4859-8CE7-A43EE81993B5}</a:tableStyleId>
              </a:tblPr>
              <a:tblGrid>
                <a:gridCol w="753781">
                  <a:extLst>
                    <a:ext uri="{9D8B030D-6E8A-4147-A177-3AD203B41FA5}">
                      <a16:colId xmlns:a16="http://schemas.microsoft.com/office/drawing/2014/main" val="875132974"/>
                    </a:ext>
                  </a:extLst>
                </a:gridCol>
                <a:gridCol w="753781">
                  <a:extLst>
                    <a:ext uri="{9D8B030D-6E8A-4147-A177-3AD203B41FA5}">
                      <a16:colId xmlns:a16="http://schemas.microsoft.com/office/drawing/2014/main" val="2009968045"/>
                    </a:ext>
                  </a:extLst>
                </a:gridCol>
              </a:tblGrid>
              <a:tr h="509708">
                <a:tc>
                  <a:txBody>
                    <a:bodyPr/>
                    <a:lstStyle/>
                    <a:p>
                      <a:endParaRPr lang="it-IT" sz="1400" dirty="0"/>
                    </a:p>
                  </a:txBody>
                  <a:tcPr/>
                </a:tc>
                <a:tc>
                  <a:txBody>
                    <a:bodyPr/>
                    <a:lstStyle/>
                    <a:p>
                      <a:r>
                        <a:rPr lang="en-US" sz="1400" dirty="0"/>
                        <a:t>SLS-M5</a:t>
                      </a:r>
                      <a:endParaRPr lang="it-IT" sz="1400" dirty="0"/>
                    </a:p>
                  </a:txBody>
                  <a:tcPr/>
                </a:tc>
                <a:extLst>
                  <a:ext uri="{0D108BD9-81ED-4DB2-BD59-A6C34878D82A}">
                    <a16:rowId xmlns:a16="http://schemas.microsoft.com/office/drawing/2014/main" val="3780010936"/>
                  </a:ext>
                </a:extLst>
              </a:tr>
              <a:tr h="295307">
                <a:tc>
                  <a:txBody>
                    <a:bodyPr/>
                    <a:lstStyle/>
                    <a:p>
                      <a:r>
                        <a:rPr lang="en-US" sz="1400" dirty="0"/>
                        <a:t>OSSD</a:t>
                      </a:r>
                      <a:endParaRPr lang="it-IT" sz="1400" dirty="0"/>
                    </a:p>
                  </a:txBody>
                  <a:tcPr/>
                </a:tc>
                <a:tc>
                  <a:txBody>
                    <a:bodyPr/>
                    <a:lstStyle/>
                    <a:p>
                      <a:r>
                        <a:rPr lang="en-US" sz="1400" dirty="0"/>
                        <a:t>1 x 2</a:t>
                      </a:r>
                      <a:endParaRPr lang="it-IT" sz="1400" dirty="0"/>
                    </a:p>
                  </a:txBody>
                  <a:tcPr/>
                </a:tc>
                <a:extLst>
                  <a:ext uri="{0D108BD9-81ED-4DB2-BD59-A6C34878D82A}">
                    <a16:rowId xmlns:a16="http://schemas.microsoft.com/office/drawing/2014/main" val="182382089"/>
                  </a:ext>
                </a:extLst>
              </a:tr>
              <a:tr h="295307">
                <a:tc>
                  <a:txBody>
                    <a:bodyPr/>
                    <a:lstStyle/>
                    <a:p>
                      <a:r>
                        <a:rPr lang="en-US" sz="1400" dirty="0"/>
                        <a:t>IN</a:t>
                      </a:r>
                      <a:endParaRPr lang="it-IT" sz="1400" dirty="0"/>
                    </a:p>
                  </a:txBody>
                  <a:tcPr/>
                </a:tc>
                <a:tc>
                  <a:txBody>
                    <a:bodyPr/>
                    <a:lstStyle/>
                    <a:p>
                      <a:r>
                        <a:rPr lang="en-US" sz="1400" dirty="0"/>
                        <a:t>1</a:t>
                      </a:r>
                      <a:endParaRPr lang="it-IT" sz="1400" dirty="0"/>
                    </a:p>
                  </a:txBody>
                  <a:tcPr/>
                </a:tc>
                <a:extLst>
                  <a:ext uri="{0D108BD9-81ED-4DB2-BD59-A6C34878D82A}">
                    <a16:rowId xmlns:a16="http://schemas.microsoft.com/office/drawing/2014/main" val="2057089398"/>
                  </a:ext>
                </a:extLst>
              </a:tr>
              <a:tr h="295307">
                <a:tc>
                  <a:txBody>
                    <a:bodyPr/>
                    <a:lstStyle/>
                    <a:p>
                      <a:r>
                        <a:rPr lang="en-US" sz="1400" dirty="0"/>
                        <a:t>IN/OUT</a:t>
                      </a:r>
                      <a:endParaRPr lang="it-IT" sz="1400" dirty="0"/>
                    </a:p>
                  </a:txBody>
                  <a:tcPr/>
                </a:tc>
                <a:tc>
                  <a:txBody>
                    <a:bodyPr/>
                    <a:lstStyle/>
                    <a:p>
                      <a:r>
                        <a:rPr lang="en-US" sz="1400" dirty="0"/>
                        <a:t>4</a:t>
                      </a:r>
                      <a:endParaRPr lang="it-IT" sz="1400" dirty="0"/>
                    </a:p>
                  </a:txBody>
                  <a:tcPr/>
                </a:tc>
                <a:extLst>
                  <a:ext uri="{0D108BD9-81ED-4DB2-BD59-A6C34878D82A}">
                    <a16:rowId xmlns:a16="http://schemas.microsoft.com/office/drawing/2014/main" val="2993759989"/>
                  </a:ext>
                </a:extLst>
              </a:tr>
            </a:tbl>
          </a:graphicData>
        </a:graphic>
      </p:graphicFrame>
      <p:grpSp>
        <p:nvGrpSpPr>
          <p:cNvPr id="42" name="Gruppo 41">
            <a:extLst>
              <a:ext uri="{FF2B5EF4-FFF2-40B4-BE49-F238E27FC236}">
                <a16:creationId xmlns:a16="http://schemas.microsoft.com/office/drawing/2014/main" id="{4D5A5CD9-F1EA-49EE-84C4-E662D3E952D9}"/>
              </a:ext>
            </a:extLst>
          </p:cNvPr>
          <p:cNvGrpSpPr/>
          <p:nvPr/>
        </p:nvGrpSpPr>
        <p:grpSpPr>
          <a:xfrm>
            <a:off x="1717022" y="1607995"/>
            <a:ext cx="110696" cy="158608"/>
            <a:chOff x="5588777" y="1084526"/>
            <a:chExt cx="148694" cy="184533"/>
          </a:xfrm>
        </p:grpSpPr>
        <p:sp>
          <p:nvSpPr>
            <p:cNvPr id="43" name="Rettangolo 42">
              <a:extLst>
                <a:ext uri="{FF2B5EF4-FFF2-40B4-BE49-F238E27FC236}">
                  <a16:creationId xmlns:a16="http://schemas.microsoft.com/office/drawing/2014/main" id="{8122B798-7749-4B4E-A39B-C2B5224FEAF3}"/>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a:extLst>
                <a:ext uri="{FF2B5EF4-FFF2-40B4-BE49-F238E27FC236}">
                  <a16:creationId xmlns:a16="http://schemas.microsoft.com/office/drawing/2014/main" id="{8D1E3B1A-AA2D-4344-A051-64FD24049B52}"/>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5" name="Gruppo 44">
            <a:extLst>
              <a:ext uri="{FF2B5EF4-FFF2-40B4-BE49-F238E27FC236}">
                <a16:creationId xmlns:a16="http://schemas.microsoft.com/office/drawing/2014/main" id="{38ED64A6-E167-49D4-AA53-CE51624CEEC6}"/>
              </a:ext>
            </a:extLst>
          </p:cNvPr>
          <p:cNvGrpSpPr/>
          <p:nvPr/>
        </p:nvGrpSpPr>
        <p:grpSpPr>
          <a:xfrm>
            <a:off x="1707709" y="2019905"/>
            <a:ext cx="110696" cy="158608"/>
            <a:chOff x="5588777" y="1084526"/>
            <a:chExt cx="148694" cy="184533"/>
          </a:xfrm>
        </p:grpSpPr>
        <p:sp>
          <p:nvSpPr>
            <p:cNvPr id="46" name="Rettangolo 45">
              <a:extLst>
                <a:ext uri="{FF2B5EF4-FFF2-40B4-BE49-F238E27FC236}">
                  <a16:creationId xmlns:a16="http://schemas.microsoft.com/office/drawing/2014/main" id="{8888E51A-0D02-46C2-8773-3C56B8A99526}"/>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a:extLst>
                <a:ext uri="{FF2B5EF4-FFF2-40B4-BE49-F238E27FC236}">
                  <a16:creationId xmlns:a16="http://schemas.microsoft.com/office/drawing/2014/main" id="{A17C8180-15B3-46B9-993B-4179132D0DEB}"/>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0" name="Gruppo 59">
            <a:extLst>
              <a:ext uri="{FF2B5EF4-FFF2-40B4-BE49-F238E27FC236}">
                <a16:creationId xmlns:a16="http://schemas.microsoft.com/office/drawing/2014/main" id="{BC117C72-906C-4CDA-AD36-CA9C00DF0B82}"/>
              </a:ext>
            </a:extLst>
          </p:cNvPr>
          <p:cNvGrpSpPr/>
          <p:nvPr/>
        </p:nvGrpSpPr>
        <p:grpSpPr>
          <a:xfrm>
            <a:off x="4620201" y="1684149"/>
            <a:ext cx="110696" cy="158608"/>
            <a:chOff x="5588777" y="1084526"/>
            <a:chExt cx="148694" cy="184533"/>
          </a:xfrm>
        </p:grpSpPr>
        <p:sp>
          <p:nvSpPr>
            <p:cNvPr id="61" name="Rettangolo 60">
              <a:extLst>
                <a:ext uri="{FF2B5EF4-FFF2-40B4-BE49-F238E27FC236}">
                  <a16:creationId xmlns:a16="http://schemas.microsoft.com/office/drawing/2014/main" id="{CF145F26-B0B2-4C08-BF0D-8F659A46F143}"/>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a:extLst>
                <a:ext uri="{FF2B5EF4-FFF2-40B4-BE49-F238E27FC236}">
                  <a16:creationId xmlns:a16="http://schemas.microsoft.com/office/drawing/2014/main" id="{A93C1C0A-CF1A-424D-A4F4-FC21FED798CC}"/>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3" name="Gruppo 62">
            <a:extLst>
              <a:ext uri="{FF2B5EF4-FFF2-40B4-BE49-F238E27FC236}">
                <a16:creationId xmlns:a16="http://schemas.microsoft.com/office/drawing/2014/main" id="{4E968093-206C-429B-82F5-90136B856BA2}"/>
              </a:ext>
            </a:extLst>
          </p:cNvPr>
          <p:cNvGrpSpPr/>
          <p:nvPr/>
        </p:nvGrpSpPr>
        <p:grpSpPr>
          <a:xfrm>
            <a:off x="4639700" y="2072754"/>
            <a:ext cx="110696" cy="158608"/>
            <a:chOff x="5588777" y="1084526"/>
            <a:chExt cx="148694" cy="184533"/>
          </a:xfrm>
        </p:grpSpPr>
        <p:sp>
          <p:nvSpPr>
            <p:cNvPr id="64" name="Rettangolo 63">
              <a:extLst>
                <a:ext uri="{FF2B5EF4-FFF2-40B4-BE49-F238E27FC236}">
                  <a16:creationId xmlns:a16="http://schemas.microsoft.com/office/drawing/2014/main" id="{5FB80B0D-F104-41B6-BBF7-8E044F2977C3}"/>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a:extLst>
                <a:ext uri="{FF2B5EF4-FFF2-40B4-BE49-F238E27FC236}">
                  <a16:creationId xmlns:a16="http://schemas.microsoft.com/office/drawing/2014/main" id="{820B86C7-A31B-48EF-8CB5-795D12538FAC}"/>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7" name="Rettangolo 66">
            <a:extLst>
              <a:ext uri="{FF2B5EF4-FFF2-40B4-BE49-F238E27FC236}">
                <a16:creationId xmlns:a16="http://schemas.microsoft.com/office/drawing/2014/main" id="{96621FDB-0A69-415B-8744-F88C038BA437}"/>
              </a:ext>
            </a:extLst>
          </p:cNvPr>
          <p:cNvSpPr/>
          <p:nvPr/>
        </p:nvSpPr>
        <p:spPr>
          <a:xfrm>
            <a:off x="7761606" y="2065222"/>
            <a:ext cx="110696" cy="1586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a:extLst>
              <a:ext uri="{FF2B5EF4-FFF2-40B4-BE49-F238E27FC236}">
                <a16:creationId xmlns:a16="http://schemas.microsoft.com/office/drawing/2014/main" id="{43F20854-2943-45EF-AE6D-E76E765F4776}"/>
              </a:ext>
            </a:extLst>
          </p:cNvPr>
          <p:cNvSpPr/>
          <p:nvPr/>
        </p:nvSpPr>
        <p:spPr>
          <a:xfrm>
            <a:off x="7783618" y="2099210"/>
            <a:ext cx="69185" cy="90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9" name="Gruppo 68">
            <a:extLst>
              <a:ext uri="{FF2B5EF4-FFF2-40B4-BE49-F238E27FC236}">
                <a16:creationId xmlns:a16="http://schemas.microsoft.com/office/drawing/2014/main" id="{695DC244-A17B-410E-BD7F-C2F90519F7ED}"/>
              </a:ext>
            </a:extLst>
          </p:cNvPr>
          <p:cNvGrpSpPr/>
          <p:nvPr/>
        </p:nvGrpSpPr>
        <p:grpSpPr>
          <a:xfrm>
            <a:off x="7756410" y="1696436"/>
            <a:ext cx="110696" cy="158608"/>
            <a:chOff x="5588777" y="1084526"/>
            <a:chExt cx="148694" cy="184533"/>
          </a:xfrm>
        </p:grpSpPr>
        <p:sp>
          <p:nvSpPr>
            <p:cNvPr id="70" name="Rettangolo 69">
              <a:extLst>
                <a:ext uri="{FF2B5EF4-FFF2-40B4-BE49-F238E27FC236}">
                  <a16:creationId xmlns:a16="http://schemas.microsoft.com/office/drawing/2014/main" id="{BF7FDA31-6DCC-4167-A501-578D6D4C666D}"/>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a:extLst>
                <a:ext uri="{FF2B5EF4-FFF2-40B4-BE49-F238E27FC236}">
                  <a16:creationId xmlns:a16="http://schemas.microsoft.com/office/drawing/2014/main" id="{086AB0AB-4FD7-4373-80CD-7C8168820881}"/>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8" name="Rettangolo 57">
            <a:extLst>
              <a:ext uri="{FF2B5EF4-FFF2-40B4-BE49-F238E27FC236}">
                <a16:creationId xmlns:a16="http://schemas.microsoft.com/office/drawing/2014/main" id="{48CBB244-F680-4914-A033-949034D9E622}"/>
              </a:ext>
            </a:extLst>
          </p:cNvPr>
          <p:cNvSpPr/>
          <p:nvPr/>
        </p:nvSpPr>
        <p:spPr>
          <a:xfrm>
            <a:off x="672547" y="4155931"/>
            <a:ext cx="6872394" cy="369332"/>
          </a:xfrm>
          <a:prstGeom prst="rect">
            <a:avLst/>
          </a:prstGeom>
        </p:spPr>
        <p:txBody>
          <a:bodyPr wrap="none">
            <a:spAutoFit/>
          </a:bodyPr>
          <a:lstStyle/>
          <a:p>
            <a:r>
              <a:rPr lang="en-US" sz="1800" dirty="0">
                <a:solidFill>
                  <a:srgbClr val="00B050"/>
                </a:solidFill>
                <a:latin typeface="Lucida Sans" panose="020B0602030504020204" pitchFamily="34" charset="0"/>
              </a:rPr>
              <a:t>The zone set switching inputs must be given only to Master</a:t>
            </a:r>
            <a:endParaRPr lang="it-IT" sz="1800" dirty="0">
              <a:solidFill>
                <a:srgbClr val="00B050"/>
              </a:solidFill>
            </a:endParaRPr>
          </a:p>
        </p:txBody>
      </p:sp>
      <p:sp>
        <p:nvSpPr>
          <p:cNvPr id="66" name="Esplosione: 8 punte 65">
            <a:extLst>
              <a:ext uri="{FF2B5EF4-FFF2-40B4-BE49-F238E27FC236}">
                <a16:creationId xmlns:a16="http://schemas.microsoft.com/office/drawing/2014/main" id="{24A360B6-C5F2-4930-B534-02E075599406}"/>
              </a:ext>
            </a:extLst>
          </p:cNvPr>
          <p:cNvSpPr/>
          <p:nvPr/>
        </p:nvSpPr>
        <p:spPr>
          <a:xfrm>
            <a:off x="7699021" y="114401"/>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342890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tangolo 54">
            <a:extLst>
              <a:ext uri="{FF2B5EF4-FFF2-40B4-BE49-F238E27FC236}">
                <a16:creationId xmlns:a16="http://schemas.microsoft.com/office/drawing/2014/main" id="{DE9FAC4D-6D82-4EE8-A869-51E6C5CE70AA}"/>
              </a:ext>
            </a:extLst>
          </p:cNvPr>
          <p:cNvSpPr/>
          <p:nvPr/>
        </p:nvSpPr>
        <p:spPr>
          <a:xfrm>
            <a:off x="6256159" y="846323"/>
            <a:ext cx="2829023" cy="23057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5D97ECB4-A102-4F44-8B9D-C2A65BDE2472}"/>
              </a:ext>
            </a:extLst>
          </p:cNvPr>
          <p:cNvSpPr/>
          <p:nvPr/>
        </p:nvSpPr>
        <p:spPr>
          <a:xfrm>
            <a:off x="3408652" y="1114462"/>
            <a:ext cx="2365130" cy="17244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C2BF82-A7EA-419E-A6D8-59190EA55268}" type="slidenum">
              <a:rPr kumimoji="0" lang="en-US" sz="1000" b="0" i="0" u="none" strike="noStrike" kern="1200" cap="none" spc="0" normalizeH="0" baseline="0" noProof="0" smtClean="0">
                <a:ln>
                  <a:noFill/>
                </a:ln>
                <a:solidFill>
                  <a:srgbClr val="002596"/>
                </a:solidFill>
                <a:effectLst/>
                <a:uLnTx/>
                <a:uFillTx/>
                <a:latin typeface="LucidaSans Roman"/>
                <a:ea typeface="+mn-ea"/>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srgbClr val="002596"/>
              </a:solidFill>
              <a:effectLst/>
              <a:uLnTx/>
              <a:uFillTx/>
              <a:latin typeface="LucidaSans Roman"/>
              <a:ea typeface="+mn-ea"/>
            </a:endParaRPr>
          </a:p>
        </p:txBody>
      </p:sp>
      <p:sp>
        <p:nvSpPr>
          <p:cNvPr id="5" name="Titolo 1"/>
          <p:cNvSpPr>
            <a:spLocks noGrp="1"/>
          </p:cNvSpPr>
          <p:nvPr>
            <p:ph type="title"/>
          </p:nvPr>
        </p:nvSpPr>
        <p:spPr>
          <a:xfrm>
            <a:off x="816825" y="310873"/>
            <a:ext cx="7895360" cy="894289"/>
          </a:xfrm>
        </p:spPr>
        <p:txBody>
          <a:bodyPr/>
          <a:lstStyle/>
          <a:p>
            <a:r>
              <a:rPr lang="en-US" dirty="0"/>
              <a:t>Movable Applications with SLS-M </a:t>
            </a:r>
            <a:endParaRPr lang="it-IT" dirty="0"/>
          </a:p>
        </p:txBody>
      </p:sp>
      <p:sp>
        <p:nvSpPr>
          <p:cNvPr id="16" name="Rettangolo 15">
            <a:extLst>
              <a:ext uri="{FF2B5EF4-FFF2-40B4-BE49-F238E27FC236}">
                <a16:creationId xmlns:a16="http://schemas.microsoft.com/office/drawing/2014/main" id="{0E0CAA0D-8846-4A26-87D4-49B36323EE43}"/>
              </a:ext>
            </a:extLst>
          </p:cNvPr>
          <p:cNvSpPr/>
          <p:nvPr/>
        </p:nvSpPr>
        <p:spPr>
          <a:xfrm>
            <a:off x="683568" y="4509120"/>
            <a:ext cx="7875547" cy="2862322"/>
          </a:xfrm>
          <a:prstGeom prst="rect">
            <a:avLst/>
          </a:prstGeom>
        </p:spPr>
        <p:txBody>
          <a:bodyPr wrap="square">
            <a:spAutoFit/>
          </a:bodyPr>
          <a:lstStyle/>
          <a:p>
            <a:pPr lvl="0" eaLnBrk="1" fontAlgn="auto" hangingPunct="1">
              <a:spcBef>
                <a:spcPts val="0"/>
              </a:spcBef>
              <a:spcAft>
                <a:spcPts val="0"/>
              </a:spcAft>
              <a:defRPr/>
            </a:pPr>
            <a:r>
              <a:rPr lang="en-US" sz="1800" dirty="0">
                <a:solidFill>
                  <a:srgbClr val="009900"/>
                </a:solidFill>
                <a:latin typeface="Lucida Sans" panose="020B0602030504020204" pitchFamily="34" charset="0"/>
              </a:rPr>
              <a:t>1 safety zone:    2 OSSD for up to 4 scanners</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r>
              <a:rPr lang="en-US" sz="1800" dirty="0">
                <a:solidFill>
                  <a:prstClr val="black"/>
                </a:solidFill>
                <a:latin typeface="Lucida Sans" panose="020B0602030504020204" pitchFamily="34" charset="0"/>
              </a:rPr>
              <a:t>FUNCTIONS </a:t>
            </a: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marL="342900" lvl="0" indent="-342900" eaLnBrk="1" fontAlgn="auto" hangingPunct="1">
              <a:spcBef>
                <a:spcPts val="0"/>
              </a:spcBef>
              <a:spcAft>
                <a:spcPts val="0"/>
              </a:spcAft>
              <a:buAutoNum type="arabicParenR"/>
              <a:defRPr/>
            </a:pPr>
            <a:r>
              <a:rPr lang="en-US" sz="1800" dirty="0">
                <a:solidFill>
                  <a:prstClr val="black"/>
                </a:solidFill>
                <a:latin typeface="Lucida Sans" panose="020B0602030504020204" pitchFamily="34" charset="0"/>
              </a:rPr>
              <a:t>Automatic restart AND Clean Window Alarm</a:t>
            </a:r>
          </a:p>
          <a:p>
            <a:pPr marL="342900" indent="-342900" eaLnBrk="1" fontAlgn="auto" hangingPunct="1">
              <a:spcBef>
                <a:spcPts val="0"/>
              </a:spcBef>
              <a:spcAft>
                <a:spcPts val="0"/>
              </a:spcAft>
              <a:buFontTx/>
              <a:buAutoNum type="arabicParenR"/>
              <a:defRPr/>
            </a:pPr>
            <a:r>
              <a:rPr lang="en-US" sz="1800" dirty="0">
                <a:solidFill>
                  <a:prstClr val="black"/>
                </a:solidFill>
                <a:latin typeface="Lucida Sans" panose="020B0602030504020204" pitchFamily="34" charset="0"/>
              </a:rPr>
              <a:t>Automatic restart AND General Fault Alarm</a:t>
            </a:r>
          </a:p>
          <a:p>
            <a:pPr marL="342900" lvl="0" indent="-342900" eaLnBrk="1" fontAlgn="auto" hangingPunct="1">
              <a:spcBef>
                <a:spcPts val="0"/>
              </a:spcBef>
              <a:spcAft>
                <a:spcPts val="0"/>
              </a:spcAft>
              <a:buAutoNum type="arabicParenR"/>
              <a:defRPr/>
            </a:pPr>
            <a:endParaRPr lang="en-US" sz="1800" dirty="0">
              <a:solidFill>
                <a:prstClr val="black"/>
              </a:solidFill>
              <a:latin typeface="Lucida Sans" panose="020B0602030504020204" pitchFamily="34" charset="0"/>
            </a:endParaRPr>
          </a:p>
          <a:p>
            <a:pPr marL="342900" lvl="0" indent="-342900" eaLnBrk="1" fontAlgn="auto" hangingPunct="1">
              <a:spcBef>
                <a:spcPts val="0"/>
              </a:spcBef>
              <a:spcAft>
                <a:spcPts val="0"/>
              </a:spcAft>
              <a:buAutoNum type="arabicParenR"/>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a:p>
            <a:pPr lvl="0" eaLnBrk="1" fontAlgn="auto" hangingPunct="1">
              <a:spcBef>
                <a:spcPts val="0"/>
              </a:spcBef>
              <a:spcAft>
                <a:spcPts val="0"/>
              </a:spcAft>
              <a:defRPr/>
            </a:pPr>
            <a:endParaRPr lang="en-US" sz="1800" dirty="0">
              <a:solidFill>
                <a:prstClr val="black"/>
              </a:solidFill>
              <a:latin typeface="Lucida Sans" panose="020B0602030504020204" pitchFamily="34" charset="0"/>
            </a:endParaRPr>
          </a:p>
        </p:txBody>
      </p:sp>
      <p:sp>
        <p:nvSpPr>
          <p:cNvPr id="3" name="Rettangolo 2">
            <a:extLst>
              <a:ext uri="{FF2B5EF4-FFF2-40B4-BE49-F238E27FC236}">
                <a16:creationId xmlns:a16="http://schemas.microsoft.com/office/drawing/2014/main" id="{41315463-42C2-4873-AFC1-85C0B68BAD90}"/>
              </a:ext>
            </a:extLst>
          </p:cNvPr>
          <p:cNvSpPr/>
          <p:nvPr/>
        </p:nvSpPr>
        <p:spPr>
          <a:xfrm>
            <a:off x="969199" y="1321748"/>
            <a:ext cx="1555131" cy="12041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con angoli arrotondati 1">
            <a:extLst>
              <a:ext uri="{FF2B5EF4-FFF2-40B4-BE49-F238E27FC236}">
                <a16:creationId xmlns:a16="http://schemas.microsoft.com/office/drawing/2014/main" id="{F56E0713-C9CA-456D-BF66-06232809C9BE}"/>
              </a:ext>
            </a:extLst>
          </p:cNvPr>
          <p:cNvSpPr/>
          <p:nvPr/>
        </p:nvSpPr>
        <p:spPr>
          <a:xfrm>
            <a:off x="1344025" y="1687299"/>
            <a:ext cx="870679" cy="42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8" name="Gruppo 17">
            <a:extLst>
              <a:ext uri="{FF2B5EF4-FFF2-40B4-BE49-F238E27FC236}">
                <a16:creationId xmlns:a16="http://schemas.microsoft.com/office/drawing/2014/main" id="{34AC7773-B696-41B2-B428-F8CFCC09AE32}"/>
              </a:ext>
            </a:extLst>
          </p:cNvPr>
          <p:cNvGrpSpPr/>
          <p:nvPr/>
        </p:nvGrpSpPr>
        <p:grpSpPr>
          <a:xfrm>
            <a:off x="1267801" y="1818098"/>
            <a:ext cx="110696" cy="158608"/>
            <a:chOff x="5588777" y="1084526"/>
            <a:chExt cx="148694" cy="184533"/>
          </a:xfrm>
        </p:grpSpPr>
        <p:sp>
          <p:nvSpPr>
            <p:cNvPr id="19" name="Rettangolo 18">
              <a:extLst>
                <a:ext uri="{FF2B5EF4-FFF2-40B4-BE49-F238E27FC236}">
                  <a16:creationId xmlns:a16="http://schemas.microsoft.com/office/drawing/2014/main" id="{AE7DFCB0-BBF8-4CD6-823A-D15054D5F252}"/>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a:extLst>
                <a:ext uri="{FF2B5EF4-FFF2-40B4-BE49-F238E27FC236}">
                  <a16:creationId xmlns:a16="http://schemas.microsoft.com/office/drawing/2014/main" id="{2F500E3E-E25F-433B-A97B-421AE54A0595}"/>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1" name="Gruppo 20">
            <a:extLst>
              <a:ext uri="{FF2B5EF4-FFF2-40B4-BE49-F238E27FC236}">
                <a16:creationId xmlns:a16="http://schemas.microsoft.com/office/drawing/2014/main" id="{7EFB8D00-A403-41B0-9E46-6F8FD35A9BC9}"/>
              </a:ext>
            </a:extLst>
          </p:cNvPr>
          <p:cNvGrpSpPr/>
          <p:nvPr/>
        </p:nvGrpSpPr>
        <p:grpSpPr>
          <a:xfrm>
            <a:off x="2172486" y="1808007"/>
            <a:ext cx="110696" cy="158608"/>
            <a:chOff x="5588777" y="1084526"/>
            <a:chExt cx="148694" cy="184533"/>
          </a:xfrm>
        </p:grpSpPr>
        <p:sp>
          <p:nvSpPr>
            <p:cNvPr id="22" name="Rettangolo 21">
              <a:extLst>
                <a:ext uri="{FF2B5EF4-FFF2-40B4-BE49-F238E27FC236}">
                  <a16:creationId xmlns:a16="http://schemas.microsoft.com/office/drawing/2014/main" id="{46AF146B-E63D-4386-8A89-5F4359F4F122}"/>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E45CDE8E-B13E-4EAB-890F-7ECA39CEEB22}"/>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6" name="Rettangolo 25">
            <a:extLst>
              <a:ext uri="{FF2B5EF4-FFF2-40B4-BE49-F238E27FC236}">
                <a16:creationId xmlns:a16="http://schemas.microsoft.com/office/drawing/2014/main" id="{ECA21070-4654-44E7-83C8-DDF6EA683E55}"/>
              </a:ext>
            </a:extLst>
          </p:cNvPr>
          <p:cNvSpPr/>
          <p:nvPr/>
        </p:nvSpPr>
        <p:spPr>
          <a:xfrm>
            <a:off x="3829240" y="1389403"/>
            <a:ext cx="1664944" cy="11402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con angoli arrotondati 27">
            <a:extLst>
              <a:ext uri="{FF2B5EF4-FFF2-40B4-BE49-F238E27FC236}">
                <a16:creationId xmlns:a16="http://schemas.microsoft.com/office/drawing/2014/main" id="{C177C7BA-0009-42DE-84F4-598281EBAE3A}"/>
              </a:ext>
            </a:extLst>
          </p:cNvPr>
          <p:cNvSpPr/>
          <p:nvPr/>
        </p:nvSpPr>
        <p:spPr>
          <a:xfrm>
            <a:off x="4199528" y="1747963"/>
            <a:ext cx="932160" cy="40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9" name="Gruppo 28">
            <a:extLst>
              <a:ext uri="{FF2B5EF4-FFF2-40B4-BE49-F238E27FC236}">
                <a16:creationId xmlns:a16="http://schemas.microsoft.com/office/drawing/2014/main" id="{C13A6885-8847-4236-8889-6CB7521A7375}"/>
              </a:ext>
            </a:extLst>
          </p:cNvPr>
          <p:cNvGrpSpPr/>
          <p:nvPr/>
        </p:nvGrpSpPr>
        <p:grpSpPr>
          <a:xfrm>
            <a:off x="4135906" y="1871897"/>
            <a:ext cx="118513" cy="150193"/>
            <a:chOff x="5588777" y="1084526"/>
            <a:chExt cx="148694" cy="184533"/>
          </a:xfrm>
        </p:grpSpPr>
        <p:sp>
          <p:nvSpPr>
            <p:cNvPr id="33" name="Rettangolo 32">
              <a:extLst>
                <a:ext uri="{FF2B5EF4-FFF2-40B4-BE49-F238E27FC236}">
                  <a16:creationId xmlns:a16="http://schemas.microsoft.com/office/drawing/2014/main" id="{537C6CE9-E671-4C74-8679-7D0139E1A4C7}"/>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a:extLst>
                <a:ext uri="{FF2B5EF4-FFF2-40B4-BE49-F238E27FC236}">
                  <a16:creationId xmlns:a16="http://schemas.microsoft.com/office/drawing/2014/main" id="{9C597F85-BBEF-477B-A790-0B89CAF38E73}"/>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0" name="Gruppo 29">
            <a:extLst>
              <a:ext uri="{FF2B5EF4-FFF2-40B4-BE49-F238E27FC236}">
                <a16:creationId xmlns:a16="http://schemas.microsoft.com/office/drawing/2014/main" id="{139179A4-6661-4146-82A9-90E416BE6FA7}"/>
              </a:ext>
            </a:extLst>
          </p:cNvPr>
          <p:cNvGrpSpPr/>
          <p:nvPr/>
        </p:nvGrpSpPr>
        <p:grpSpPr>
          <a:xfrm>
            <a:off x="5062346" y="1858558"/>
            <a:ext cx="118513" cy="150193"/>
            <a:chOff x="5588777" y="1084526"/>
            <a:chExt cx="148694" cy="184533"/>
          </a:xfrm>
        </p:grpSpPr>
        <p:sp>
          <p:nvSpPr>
            <p:cNvPr id="31" name="Rettangolo 30">
              <a:extLst>
                <a:ext uri="{FF2B5EF4-FFF2-40B4-BE49-F238E27FC236}">
                  <a16:creationId xmlns:a16="http://schemas.microsoft.com/office/drawing/2014/main" id="{BFE96F81-C3AD-4B14-A251-B9310C076254}"/>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Ovale 31">
              <a:extLst>
                <a:ext uri="{FF2B5EF4-FFF2-40B4-BE49-F238E27FC236}">
                  <a16:creationId xmlns:a16="http://schemas.microsoft.com/office/drawing/2014/main" id="{9500B2E3-41BE-4922-B221-40FC9DEEB7F6}"/>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6" name="Rettangolo 35">
            <a:extLst>
              <a:ext uri="{FF2B5EF4-FFF2-40B4-BE49-F238E27FC236}">
                <a16:creationId xmlns:a16="http://schemas.microsoft.com/office/drawing/2014/main" id="{BB004230-2002-4E41-BE29-06133F36EE31}"/>
              </a:ext>
            </a:extLst>
          </p:cNvPr>
          <p:cNvSpPr/>
          <p:nvPr/>
        </p:nvSpPr>
        <p:spPr>
          <a:xfrm>
            <a:off x="6567993" y="1152877"/>
            <a:ext cx="2262056" cy="17244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2D5113A6-846B-4AEB-B04D-527D66FE8FBB}"/>
              </a:ext>
            </a:extLst>
          </p:cNvPr>
          <p:cNvSpPr/>
          <p:nvPr/>
        </p:nvSpPr>
        <p:spPr>
          <a:xfrm>
            <a:off x="6968130" y="1413599"/>
            <a:ext cx="1664944" cy="114029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con angoli arrotondati 46">
            <a:extLst>
              <a:ext uri="{FF2B5EF4-FFF2-40B4-BE49-F238E27FC236}">
                <a16:creationId xmlns:a16="http://schemas.microsoft.com/office/drawing/2014/main" id="{9FD1BA0A-E549-4516-A742-EC0F02BD6202}"/>
              </a:ext>
            </a:extLst>
          </p:cNvPr>
          <p:cNvSpPr/>
          <p:nvPr/>
        </p:nvSpPr>
        <p:spPr>
          <a:xfrm>
            <a:off x="7364782" y="1757504"/>
            <a:ext cx="932160" cy="40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9" name="Gruppo 48">
            <a:extLst>
              <a:ext uri="{FF2B5EF4-FFF2-40B4-BE49-F238E27FC236}">
                <a16:creationId xmlns:a16="http://schemas.microsoft.com/office/drawing/2014/main" id="{AC581454-A644-44C9-801C-372389EA4735}"/>
              </a:ext>
            </a:extLst>
          </p:cNvPr>
          <p:cNvGrpSpPr/>
          <p:nvPr/>
        </p:nvGrpSpPr>
        <p:grpSpPr>
          <a:xfrm>
            <a:off x="7286421" y="1881172"/>
            <a:ext cx="118513" cy="150193"/>
            <a:chOff x="5588777" y="1084526"/>
            <a:chExt cx="148694" cy="184533"/>
          </a:xfrm>
        </p:grpSpPr>
        <p:sp>
          <p:nvSpPr>
            <p:cNvPr id="53" name="Rettangolo 52">
              <a:extLst>
                <a:ext uri="{FF2B5EF4-FFF2-40B4-BE49-F238E27FC236}">
                  <a16:creationId xmlns:a16="http://schemas.microsoft.com/office/drawing/2014/main" id="{5EAF414A-FC5F-46CA-8636-EEBA03C32AD0}"/>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a:extLst>
                <a:ext uri="{FF2B5EF4-FFF2-40B4-BE49-F238E27FC236}">
                  <a16:creationId xmlns:a16="http://schemas.microsoft.com/office/drawing/2014/main" id="{2D387669-DDF6-49D9-BAAB-CDDB749D7CF6}"/>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0" name="Gruppo 49">
            <a:extLst>
              <a:ext uri="{FF2B5EF4-FFF2-40B4-BE49-F238E27FC236}">
                <a16:creationId xmlns:a16="http://schemas.microsoft.com/office/drawing/2014/main" id="{F731C667-1CCE-4314-BF92-E49E641E7306}"/>
              </a:ext>
            </a:extLst>
          </p:cNvPr>
          <p:cNvGrpSpPr/>
          <p:nvPr/>
        </p:nvGrpSpPr>
        <p:grpSpPr>
          <a:xfrm>
            <a:off x="8195016" y="1881172"/>
            <a:ext cx="118513" cy="150193"/>
            <a:chOff x="5588777" y="1084526"/>
            <a:chExt cx="148694" cy="184533"/>
          </a:xfrm>
        </p:grpSpPr>
        <p:sp>
          <p:nvSpPr>
            <p:cNvPr id="51" name="Rettangolo 50">
              <a:extLst>
                <a:ext uri="{FF2B5EF4-FFF2-40B4-BE49-F238E27FC236}">
                  <a16:creationId xmlns:a16="http://schemas.microsoft.com/office/drawing/2014/main" id="{8F34633C-392F-4F7B-A402-03BF13F0D621}"/>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a:extLst>
                <a:ext uri="{FF2B5EF4-FFF2-40B4-BE49-F238E27FC236}">
                  <a16:creationId xmlns:a16="http://schemas.microsoft.com/office/drawing/2014/main" id="{27262B4F-1E31-4B09-A03C-3E598797F15E}"/>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Rettangolo 8">
            <a:extLst>
              <a:ext uri="{FF2B5EF4-FFF2-40B4-BE49-F238E27FC236}">
                <a16:creationId xmlns:a16="http://schemas.microsoft.com/office/drawing/2014/main" id="{B5CDC138-4745-4F70-8B30-F710ED74D2F9}"/>
              </a:ext>
            </a:extLst>
          </p:cNvPr>
          <p:cNvSpPr/>
          <p:nvPr/>
        </p:nvSpPr>
        <p:spPr>
          <a:xfrm>
            <a:off x="611560" y="3284984"/>
            <a:ext cx="2533066" cy="646331"/>
          </a:xfrm>
          <a:prstGeom prst="rect">
            <a:avLst/>
          </a:prstGeom>
        </p:spPr>
        <p:txBody>
          <a:bodyPr wrap="none">
            <a:spAutoFit/>
          </a:bodyPr>
          <a:lstStyle/>
          <a:p>
            <a:pPr eaLnBrk="1" fontAlgn="auto" hangingPunct="1">
              <a:spcBef>
                <a:spcPts val="0"/>
              </a:spcBef>
              <a:spcAft>
                <a:spcPts val="0"/>
              </a:spcAft>
              <a:defRPr/>
            </a:pPr>
            <a:r>
              <a:rPr lang="en-US" sz="1800" dirty="0">
                <a:solidFill>
                  <a:prstClr val="black"/>
                </a:solidFill>
                <a:latin typeface="Lucida Sans" panose="020B0602030504020204" pitchFamily="34" charset="0"/>
              </a:rPr>
              <a:t>6 Zone sets available</a:t>
            </a:r>
          </a:p>
          <a:p>
            <a:pPr eaLnBrk="1" fontAlgn="auto" hangingPunct="1">
              <a:spcBef>
                <a:spcPts val="0"/>
              </a:spcBef>
              <a:spcAft>
                <a:spcPts val="0"/>
              </a:spcAft>
              <a:defRPr/>
            </a:pPr>
            <a:r>
              <a:rPr lang="en-US" sz="1800" dirty="0">
                <a:solidFill>
                  <a:prstClr val="black"/>
                </a:solidFill>
                <a:latin typeface="Lucida Sans" panose="020B0602030504020204" pitchFamily="34" charset="0"/>
              </a:rPr>
              <a:t>(4 inputs )</a:t>
            </a:r>
          </a:p>
        </p:txBody>
      </p:sp>
      <p:sp>
        <p:nvSpPr>
          <p:cNvPr id="56" name="Rettangolo 55">
            <a:extLst>
              <a:ext uri="{FF2B5EF4-FFF2-40B4-BE49-F238E27FC236}">
                <a16:creationId xmlns:a16="http://schemas.microsoft.com/office/drawing/2014/main" id="{B783F2A7-E31B-4238-A0D5-A0CEDAE4154E}"/>
              </a:ext>
            </a:extLst>
          </p:cNvPr>
          <p:cNvSpPr/>
          <p:nvPr/>
        </p:nvSpPr>
        <p:spPr>
          <a:xfrm>
            <a:off x="3491880" y="3314397"/>
            <a:ext cx="2533066" cy="646331"/>
          </a:xfrm>
          <a:prstGeom prst="rect">
            <a:avLst/>
          </a:prstGeom>
        </p:spPr>
        <p:txBody>
          <a:bodyPr wrap="none">
            <a:spAutoFit/>
          </a:bodyPr>
          <a:lstStyle/>
          <a:p>
            <a:pPr eaLnBrk="1" fontAlgn="auto" hangingPunct="1">
              <a:spcBef>
                <a:spcPts val="0"/>
              </a:spcBef>
              <a:spcAft>
                <a:spcPts val="0"/>
              </a:spcAft>
              <a:defRPr/>
            </a:pPr>
            <a:r>
              <a:rPr lang="en-US" sz="1800" dirty="0">
                <a:solidFill>
                  <a:prstClr val="black"/>
                </a:solidFill>
                <a:latin typeface="Lucida Sans" panose="020B0602030504020204" pitchFamily="34" charset="0"/>
              </a:rPr>
              <a:t>3 Zone sets available</a:t>
            </a:r>
          </a:p>
          <a:p>
            <a:pPr eaLnBrk="1" fontAlgn="auto" hangingPunct="1">
              <a:spcBef>
                <a:spcPts val="0"/>
              </a:spcBef>
              <a:spcAft>
                <a:spcPts val="0"/>
              </a:spcAft>
              <a:defRPr/>
            </a:pPr>
            <a:r>
              <a:rPr lang="en-US" sz="1800" dirty="0">
                <a:solidFill>
                  <a:prstClr val="black"/>
                </a:solidFill>
                <a:latin typeface="Lucida Sans" panose="020B0602030504020204" pitchFamily="34" charset="0"/>
              </a:rPr>
              <a:t>(3 inputs)</a:t>
            </a:r>
          </a:p>
        </p:txBody>
      </p:sp>
      <p:sp>
        <p:nvSpPr>
          <p:cNvPr id="57" name="Rettangolo 56">
            <a:extLst>
              <a:ext uri="{FF2B5EF4-FFF2-40B4-BE49-F238E27FC236}">
                <a16:creationId xmlns:a16="http://schemas.microsoft.com/office/drawing/2014/main" id="{337E7160-4ECF-4EA8-8C21-B5A81B2017D5}"/>
              </a:ext>
            </a:extLst>
          </p:cNvPr>
          <p:cNvSpPr/>
          <p:nvPr/>
        </p:nvSpPr>
        <p:spPr>
          <a:xfrm>
            <a:off x="6322782" y="3290532"/>
            <a:ext cx="2416046" cy="646331"/>
          </a:xfrm>
          <a:prstGeom prst="rect">
            <a:avLst/>
          </a:prstGeom>
        </p:spPr>
        <p:txBody>
          <a:bodyPr wrap="none">
            <a:spAutoFit/>
          </a:bodyPr>
          <a:lstStyle/>
          <a:p>
            <a:pPr eaLnBrk="1" fontAlgn="auto" hangingPunct="1">
              <a:spcBef>
                <a:spcPts val="0"/>
              </a:spcBef>
              <a:spcAft>
                <a:spcPts val="0"/>
              </a:spcAft>
              <a:defRPr/>
            </a:pPr>
            <a:r>
              <a:rPr lang="en-US" sz="1800" dirty="0">
                <a:solidFill>
                  <a:prstClr val="black"/>
                </a:solidFill>
                <a:latin typeface="Lucida Sans" panose="020B0602030504020204" pitchFamily="34" charset="0"/>
              </a:rPr>
              <a:t>3 Zone set available</a:t>
            </a:r>
          </a:p>
          <a:p>
            <a:pPr eaLnBrk="1" fontAlgn="auto" hangingPunct="1">
              <a:spcBef>
                <a:spcPts val="0"/>
              </a:spcBef>
              <a:spcAft>
                <a:spcPts val="0"/>
              </a:spcAft>
              <a:defRPr/>
            </a:pPr>
            <a:r>
              <a:rPr lang="en-US" sz="1800" dirty="0">
                <a:solidFill>
                  <a:prstClr val="black"/>
                </a:solidFill>
                <a:latin typeface="Lucida Sans" panose="020B0602030504020204" pitchFamily="34" charset="0"/>
              </a:rPr>
              <a:t>(3 inputs)</a:t>
            </a:r>
          </a:p>
        </p:txBody>
      </p:sp>
      <p:graphicFrame>
        <p:nvGraphicFramePr>
          <p:cNvPr id="40" name="Tabella 39">
            <a:extLst>
              <a:ext uri="{FF2B5EF4-FFF2-40B4-BE49-F238E27FC236}">
                <a16:creationId xmlns:a16="http://schemas.microsoft.com/office/drawing/2014/main" id="{CC95DF17-5E06-42A8-A4AB-4EEADEF0DBA0}"/>
              </a:ext>
            </a:extLst>
          </p:cNvPr>
          <p:cNvGraphicFramePr>
            <a:graphicFrameLocks noGrp="1"/>
          </p:cNvGraphicFramePr>
          <p:nvPr/>
        </p:nvGraphicFramePr>
        <p:xfrm>
          <a:off x="7364782" y="4846136"/>
          <a:ext cx="1507562" cy="1424108"/>
        </p:xfrm>
        <a:graphic>
          <a:graphicData uri="http://schemas.openxmlformats.org/drawingml/2006/table">
            <a:tbl>
              <a:tblPr firstRow="1" bandRow="1">
                <a:tableStyleId>{68D230F3-CF80-4859-8CE7-A43EE81993B5}</a:tableStyleId>
              </a:tblPr>
              <a:tblGrid>
                <a:gridCol w="753781">
                  <a:extLst>
                    <a:ext uri="{9D8B030D-6E8A-4147-A177-3AD203B41FA5}">
                      <a16:colId xmlns:a16="http://schemas.microsoft.com/office/drawing/2014/main" val="875132974"/>
                    </a:ext>
                  </a:extLst>
                </a:gridCol>
                <a:gridCol w="753781">
                  <a:extLst>
                    <a:ext uri="{9D8B030D-6E8A-4147-A177-3AD203B41FA5}">
                      <a16:colId xmlns:a16="http://schemas.microsoft.com/office/drawing/2014/main" val="2009968045"/>
                    </a:ext>
                  </a:extLst>
                </a:gridCol>
              </a:tblGrid>
              <a:tr h="509708">
                <a:tc>
                  <a:txBody>
                    <a:bodyPr/>
                    <a:lstStyle/>
                    <a:p>
                      <a:endParaRPr lang="it-IT" sz="1400" dirty="0"/>
                    </a:p>
                  </a:txBody>
                  <a:tcPr/>
                </a:tc>
                <a:tc>
                  <a:txBody>
                    <a:bodyPr/>
                    <a:lstStyle/>
                    <a:p>
                      <a:r>
                        <a:rPr lang="en-US" sz="1400" dirty="0"/>
                        <a:t>SLS-M5</a:t>
                      </a:r>
                      <a:endParaRPr lang="it-IT" sz="1400" dirty="0"/>
                    </a:p>
                  </a:txBody>
                  <a:tcPr/>
                </a:tc>
                <a:extLst>
                  <a:ext uri="{0D108BD9-81ED-4DB2-BD59-A6C34878D82A}">
                    <a16:rowId xmlns:a16="http://schemas.microsoft.com/office/drawing/2014/main" val="3780010936"/>
                  </a:ext>
                </a:extLst>
              </a:tr>
              <a:tr h="295307">
                <a:tc>
                  <a:txBody>
                    <a:bodyPr/>
                    <a:lstStyle/>
                    <a:p>
                      <a:r>
                        <a:rPr lang="en-US" sz="1400" dirty="0"/>
                        <a:t>OSSD</a:t>
                      </a:r>
                      <a:endParaRPr lang="it-IT" sz="1400" dirty="0"/>
                    </a:p>
                  </a:txBody>
                  <a:tcPr/>
                </a:tc>
                <a:tc>
                  <a:txBody>
                    <a:bodyPr/>
                    <a:lstStyle/>
                    <a:p>
                      <a:r>
                        <a:rPr lang="en-US" sz="1400" dirty="0"/>
                        <a:t>1 x 2</a:t>
                      </a:r>
                      <a:endParaRPr lang="it-IT" sz="1400" dirty="0"/>
                    </a:p>
                  </a:txBody>
                  <a:tcPr/>
                </a:tc>
                <a:extLst>
                  <a:ext uri="{0D108BD9-81ED-4DB2-BD59-A6C34878D82A}">
                    <a16:rowId xmlns:a16="http://schemas.microsoft.com/office/drawing/2014/main" val="182382089"/>
                  </a:ext>
                </a:extLst>
              </a:tr>
              <a:tr h="295307">
                <a:tc>
                  <a:txBody>
                    <a:bodyPr/>
                    <a:lstStyle/>
                    <a:p>
                      <a:r>
                        <a:rPr lang="en-US" sz="1400" dirty="0"/>
                        <a:t>IN</a:t>
                      </a:r>
                      <a:endParaRPr lang="it-IT" sz="1400" dirty="0"/>
                    </a:p>
                  </a:txBody>
                  <a:tcPr/>
                </a:tc>
                <a:tc>
                  <a:txBody>
                    <a:bodyPr/>
                    <a:lstStyle/>
                    <a:p>
                      <a:r>
                        <a:rPr lang="en-US" sz="1400" dirty="0"/>
                        <a:t>1</a:t>
                      </a:r>
                      <a:endParaRPr lang="it-IT" sz="1400" dirty="0"/>
                    </a:p>
                  </a:txBody>
                  <a:tcPr/>
                </a:tc>
                <a:extLst>
                  <a:ext uri="{0D108BD9-81ED-4DB2-BD59-A6C34878D82A}">
                    <a16:rowId xmlns:a16="http://schemas.microsoft.com/office/drawing/2014/main" val="2057089398"/>
                  </a:ext>
                </a:extLst>
              </a:tr>
              <a:tr h="295307">
                <a:tc>
                  <a:txBody>
                    <a:bodyPr/>
                    <a:lstStyle/>
                    <a:p>
                      <a:r>
                        <a:rPr lang="en-US" sz="1400" dirty="0"/>
                        <a:t>IN/OUT</a:t>
                      </a:r>
                      <a:endParaRPr lang="it-IT" sz="1400" dirty="0"/>
                    </a:p>
                  </a:txBody>
                  <a:tcPr/>
                </a:tc>
                <a:tc>
                  <a:txBody>
                    <a:bodyPr/>
                    <a:lstStyle/>
                    <a:p>
                      <a:r>
                        <a:rPr lang="en-US" sz="1400" dirty="0"/>
                        <a:t>4</a:t>
                      </a:r>
                      <a:endParaRPr lang="it-IT" sz="1400" dirty="0"/>
                    </a:p>
                  </a:txBody>
                  <a:tcPr/>
                </a:tc>
                <a:extLst>
                  <a:ext uri="{0D108BD9-81ED-4DB2-BD59-A6C34878D82A}">
                    <a16:rowId xmlns:a16="http://schemas.microsoft.com/office/drawing/2014/main" val="2993759989"/>
                  </a:ext>
                </a:extLst>
              </a:tr>
            </a:tbl>
          </a:graphicData>
        </a:graphic>
      </p:graphicFrame>
      <p:grpSp>
        <p:nvGrpSpPr>
          <p:cNvPr id="42" name="Gruppo 41">
            <a:extLst>
              <a:ext uri="{FF2B5EF4-FFF2-40B4-BE49-F238E27FC236}">
                <a16:creationId xmlns:a16="http://schemas.microsoft.com/office/drawing/2014/main" id="{4D5A5CD9-F1EA-49EE-84C4-E662D3E952D9}"/>
              </a:ext>
            </a:extLst>
          </p:cNvPr>
          <p:cNvGrpSpPr/>
          <p:nvPr/>
        </p:nvGrpSpPr>
        <p:grpSpPr>
          <a:xfrm>
            <a:off x="1717022" y="1607995"/>
            <a:ext cx="110696" cy="158608"/>
            <a:chOff x="5588777" y="1084526"/>
            <a:chExt cx="148694" cy="184533"/>
          </a:xfrm>
        </p:grpSpPr>
        <p:sp>
          <p:nvSpPr>
            <p:cNvPr id="43" name="Rettangolo 42">
              <a:extLst>
                <a:ext uri="{FF2B5EF4-FFF2-40B4-BE49-F238E27FC236}">
                  <a16:creationId xmlns:a16="http://schemas.microsoft.com/office/drawing/2014/main" id="{8122B798-7749-4B4E-A39B-C2B5224FEAF3}"/>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a:extLst>
                <a:ext uri="{FF2B5EF4-FFF2-40B4-BE49-F238E27FC236}">
                  <a16:creationId xmlns:a16="http://schemas.microsoft.com/office/drawing/2014/main" id="{8D1E3B1A-AA2D-4344-A051-64FD24049B52}"/>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5" name="Gruppo 44">
            <a:extLst>
              <a:ext uri="{FF2B5EF4-FFF2-40B4-BE49-F238E27FC236}">
                <a16:creationId xmlns:a16="http://schemas.microsoft.com/office/drawing/2014/main" id="{38ED64A6-E167-49D4-AA53-CE51624CEEC6}"/>
              </a:ext>
            </a:extLst>
          </p:cNvPr>
          <p:cNvGrpSpPr/>
          <p:nvPr/>
        </p:nvGrpSpPr>
        <p:grpSpPr>
          <a:xfrm>
            <a:off x="1707709" y="2019905"/>
            <a:ext cx="110696" cy="158608"/>
            <a:chOff x="5588777" y="1084526"/>
            <a:chExt cx="148694" cy="184533"/>
          </a:xfrm>
        </p:grpSpPr>
        <p:sp>
          <p:nvSpPr>
            <p:cNvPr id="46" name="Rettangolo 45">
              <a:extLst>
                <a:ext uri="{FF2B5EF4-FFF2-40B4-BE49-F238E27FC236}">
                  <a16:creationId xmlns:a16="http://schemas.microsoft.com/office/drawing/2014/main" id="{8888E51A-0D02-46C2-8773-3C56B8A99526}"/>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a:extLst>
                <a:ext uri="{FF2B5EF4-FFF2-40B4-BE49-F238E27FC236}">
                  <a16:creationId xmlns:a16="http://schemas.microsoft.com/office/drawing/2014/main" id="{A17C8180-15B3-46B9-993B-4179132D0DEB}"/>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0" name="Gruppo 59">
            <a:extLst>
              <a:ext uri="{FF2B5EF4-FFF2-40B4-BE49-F238E27FC236}">
                <a16:creationId xmlns:a16="http://schemas.microsoft.com/office/drawing/2014/main" id="{BC117C72-906C-4CDA-AD36-CA9C00DF0B82}"/>
              </a:ext>
            </a:extLst>
          </p:cNvPr>
          <p:cNvGrpSpPr/>
          <p:nvPr/>
        </p:nvGrpSpPr>
        <p:grpSpPr>
          <a:xfrm>
            <a:off x="4620201" y="1684149"/>
            <a:ext cx="110696" cy="158608"/>
            <a:chOff x="5588777" y="1084526"/>
            <a:chExt cx="148694" cy="184533"/>
          </a:xfrm>
        </p:grpSpPr>
        <p:sp>
          <p:nvSpPr>
            <p:cNvPr id="61" name="Rettangolo 60">
              <a:extLst>
                <a:ext uri="{FF2B5EF4-FFF2-40B4-BE49-F238E27FC236}">
                  <a16:creationId xmlns:a16="http://schemas.microsoft.com/office/drawing/2014/main" id="{CF145F26-B0B2-4C08-BF0D-8F659A46F143}"/>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61">
              <a:extLst>
                <a:ext uri="{FF2B5EF4-FFF2-40B4-BE49-F238E27FC236}">
                  <a16:creationId xmlns:a16="http://schemas.microsoft.com/office/drawing/2014/main" id="{A93C1C0A-CF1A-424D-A4F4-FC21FED798CC}"/>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3" name="Gruppo 62">
            <a:extLst>
              <a:ext uri="{FF2B5EF4-FFF2-40B4-BE49-F238E27FC236}">
                <a16:creationId xmlns:a16="http://schemas.microsoft.com/office/drawing/2014/main" id="{4E968093-206C-429B-82F5-90136B856BA2}"/>
              </a:ext>
            </a:extLst>
          </p:cNvPr>
          <p:cNvGrpSpPr/>
          <p:nvPr/>
        </p:nvGrpSpPr>
        <p:grpSpPr>
          <a:xfrm>
            <a:off x="4639700" y="2072754"/>
            <a:ext cx="110696" cy="158608"/>
            <a:chOff x="5588777" y="1084526"/>
            <a:chExt cx="148694" cy="184533"/>
          </a:xfrm>
        </p:grpSpPr>
        <p:sp>
          <p:nvSpPr>
            <p:cNvPr id="64" name="Rettangolo 63">
              <a:extLst>
                <a:ext uri="{FF2B5EF4-FFF2-40B4-BE49-F238E27FC236}">
                  <a16:creationId xmlns:a16="http://schemas.microsoft.com/office/drawing/2014/main" id="{5FB80B0D-F104-41B6-BBF7-8E044F2977C3}"/>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64">
              <a:extLst>
                <a:ext uri="{FF2B5EF4-FFF2-40B4-BE49-F238E27FC236}">
                  <a16:creationId xmlns:a16="http://schemas.microsoft.com/office/drawing/2014/main" id="{820B86C7-A31B-48EF-8CB5-795D12538FAC}"/>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7" name="Rettangolo 66">
            <a:extLst>
              <a:ext uri="{FF2B5EF4-FFF2-40B4-BE49-F238E27FC236}">
                <a16:creationId xmlns:a16="http://schemas.microsoft.com/office/drawing/2014/main" id="{96621FDB-0A69-415B-8744-F88C038BA437}"/>
              </a:ext>
            </a:extLst>
          </p:cNvPr>
          <p:cNvSpPr/>
          <p:nvPr/>
        </p:nvSpPr>
        <p:spPr>
          <a:xfrm>
            <a:off x="7761606" y="2065222"/>
            <a:ext cx="110696" cy="1586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Ovale 67">
            <a:extLst>
              <a:ext uri="{FF2B5EF4-FFF2-40B4-BE49-F238E27FC236}">
                <a16:creationId xmlns:a16="http://schemas.microsoft.com/office/drawing/2014/main" id="{43F20854-2943-45EF-AE6D-E76E765F4776}"/>
              </a:ext>
            </a:extLst>
          </p:cNvPr>
          <p:cNvSpPr/>
          <p:nvPr/>
        </p:nvSpPr>
        <p:spPr>
          <a:xfrm>
            <a:off x="7783618" y="2099210"/>
            <a:ext cx="69185" cy="90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9" name="Gruppo 68">
            <a:extLst>
              <a:ext uri="{FF2B5EF4-FFF2-40B4-BE49-F238E27FC236}">
                <a16:creationId xmlns:a16="http://schemas.microsoft.com/office/drawing/2014/main" id="{695DC244-A17B-410E-BD7F-C2F90519F7ED}"/>
              </a:ext>
            </a:extLst>
          </p:cNvPr>
          <p:cNvGrpSpPr/>
          <p:nvPr/>
        </p:nvGrpSpPr>
        <p:grpSpPr>
          <a:xfrm>
            <a:off x="7756410" y="1696436"/>
            <a:ext cx="110696" cy="158608"/>
            <a:chOff x="5588777" y="1084526"/>
            <a:chExt cx="148694" cy="184533"/>
          </a:xfrm>
        </p:grpSpPr>
        <p:sp>
          <p:nvSpPr>
            <p:cNvPr id="70" name="Rettangolo 69">
              <a:extLst>
                <a:ext uri="{FF2B5EF4-FFF2-40B4-BE49-F238E27FC236}">
                  <a16:creationId xmlns:a16="http://schemas.microsoft.com/office/drawing/2014/main" id="{BF7FDA31-6DCC-4167-A501-578D6D4C666D}"/>
                </a:ext>
              </a:extLst>
            </p:cNvPr>
            <p:cNvSpPr/>
            <p:nvPr/>
          </p:nvSpPr>
          <p:spPr>
            <a:xfrm>
              <a:off x="5588777" y="1084526"/>
              <a:ext cx="148694" cy="1845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70">
              <a:extLst>
                <a:ext uri="{FF2B5EF4-FFF2-40B4-BE49-F238E27FC236}">
                  <a16:creationId xmlns:a16="http://schemas.microsoft.com/office/drawing/2014/main" id="{086AB0AB-4FD7-4373-80CD-7C8168820881}"/>
                </a:ext>
              </a:extLst>
            </p:cNvPr>
            <p:cNvSpPr/>
            <p:nvPr/>
          </p:nvSpPr>
          <p:spPr>
            <a:xfrm>
              <a:off x="5618345" y="1124069"/>
              <a:ext cx="92934" cy="10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8" name="Rettangolo 57">
            <a:extLst>
              <a:ext uri="{FF2B5EF4-FFF2-40B4-BE49-F238E27FC236}">
                <a16:creationId xmlns:a16="http://schemas.microsoft.com/office/drawing/2014/main" id="{5532E488-F830-4812-9010-463BC3CC3BB9}"/>
              </a:ext>
            </a:extLst>
          </p:cNvPr>
          <p:cNvSpPr/>
          <p:nvPr/>
        </p:nvSpPr>
        <p:spPr>
          <a:xfrm>
            <a:off x="672547" y="4155931"/>
            <a:ext cx="6872394" cy="369332"/>
          </a:xfrm>
          <a:prstGeom prst="rect">
            <a:avLst/>
          </a:prstGeom>
        </p:spPr>
        <p:txBody>
          <a:bodyPr wrap="none">
            <a:spAutoFit/>
          </a:bodyPr>
          <a:lstStyle/>
          <a:p>
            <a:r>
              <a:rPr lang="en-US" sz="1800" dirty="0">
                <a:solidFill>
                  <a:srgbClr val="00B050"/>
                </a:solidFill>
                <a:latin typeface="Lucida Sans" panose="020B0602030504020204" pitchFamily="34" charset="0"/>
              </a:rPr>
              <a:t>The zone set switching inputs must be given only to Master</a:t>
            </a:r>
            <a:endParaRPr lang="it-IT" sz="1800" dirty="0">
              <a:solidFill>
                <a:srgbClr val="00B050"/>
              </a:solidFill>
            </a:endParaRPr>
          </a:p>
        </p:txBody>
      </p:sp>
      <p:sp>
        <p:nvSpPr>
          <p:cNvPr id="66" name="Esplosione: 8 punte 65">
            <a:extLst>
              <a:ext uri="{FF2B5EF4-FFF2-40B4-BE49-F238E27FC236}">
                <a16:creationId xmlns:a16="http://schemas.microsoft.com/office/drawing/2014/main" id="{72BA0FA0-D9CD-4733-8A5A-CBF9C835E12E}"/>
              </a:ext>
            </a:extLst>
          </p:cNvPr>
          <p:cNvSpPr/>
          <p:nvPr/>
        </p:nvSpPr>
        <p:spPr>
          <a:xfrm>
            <a:off x="7699021" y="162078"/>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1751515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7AF0E229-2A64-4A89-AB8C-A317DBA76F6E}"/>
              </a:ext>
            </a:extLst>
          </p:cNvPr>
          <p:cNvSpPr/>
          <p:nvPr/>
        </p:nvSpPr>
        <p:spPr>
          <a:xfrm>
            <a:off x="2339752" y="1196752"/>
            <a:ext cx="4752528" cy="76944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ln w="1905"/>
                <a:solidFill>
                  <a:srgbClr val="0070C0"/>
                </a:solidFill>
                <a:effectLst>
                  <a:innerShdw blurRad="69850" dist="43180" dir="5400000">
                    <a:srgbClr val="000000">
                      <a:alpha val="65000"/>
                    </a:srgbClr>
                  </a:innerShdw>
                </a:effectLst>
              </a:rPr>
              <a:t>COMPETITION</a:t>
            </a:r>
            <a:endParaRPr kumimoji="0" lang="it-IT" sz="4400" b="1" i="0" u="none" strike="noStrike" kern="1200" cap="none" spc="0" normalizeH="0" baseline="0" noProof="0" dirty="0">
              <a:ln w="1905"/>
              <a:solidFill>
                <a:srgbClr val="0070C0"/>
              </a:solidFill>
              <a:effectLst>
                <a:innerShdw blurRad="69850" dist="43180" dir="5400000">
                  <a:srgbClr val="000000">
                    <a:alpha val="65000"/>
                  </a:srgbClr>
                </a:innerShdw>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96595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404664"/>
            <a:ext cx="7704856" cy="547687"/>
          </a:xfrm>
        </p:spPr>
        <p:txBody>
          <a:bodyPr>
            <a:noAutofit/>
          </a:bodyPr>
          <a:lstStyle/>
          <a:p>
            <a:pPr algn="ctr">
              <a:defRPr/>
            </a:pPr>
            <a:r>
              <a:rPr lang="it-IT" sz="4000" dirty="0"/>
              <a:t>Selling Against</a:t>
            </a:r>
            <a:endParaRPr sz="4000" dirty="0"/>
          </a:p>
        </p:txBody>
      </p:sp>
      <p:graphicFrame>
        <p:nvGraphicFramePr>
          <p:cNvPr id="3" name="Oggetto 2">
            <a:extLst>
              <a:ext uri="{FF2B5EF4-FFF2-40B4-BE49-F238E27FC236}">
                <a16:creationId xmlns:a16="http://schemas.microsoft.com/office/drawing/2014/main" id="{66CF7DA1-F763-4F1E-9411-E9AD9067D5CE}"/>
              </a:ext>
            </a:extLst>
          </p:cNvPr>
          <p:cNvGraphicFramePr>
            <a:graphicFrameLocks noChangeAspect="1"/>
          </p:cNvGraphicFramePr>
          <p:nvPr>
            <p:extLst>
              <p:ext uri="{D42A27DB-BD31-4B8C-83A1-F6EECF244321}">
                <p14:modId xmlns:p14="http://schemas.microsoft.com/office/powerpoint/2010/main" val="3855652329"/>
              </p:ext>
            </p:extLst>
          </p:nvPr>
        </p:nvGraphicFramePr>
        <p:xfrm>
          <a:off x="251520" y="1988840"/>
          <a:ext cx="8826587" cy="3298478"/>
        </p:xfrm>
        <a:graphic>
          <a:graphicData uri="http://schemas.openxmlformats.org/presentationml/2006/ole">
            <mc:AlternateContent xmlns:mc="http://schemas.openxmlformats.org/markup-compatibility/2006">
              <mc:Choice xmlns:v="urn:schemas-microsoft-com:vml" Requires="v">
                <p:oleObj spid="_x0000_s1039" name="Worksheet" r:id="rId3" imgW="13571235" imgH="5067353" progId="Excel.Sheet.12">
                  <p:embed/>
                </p:oleObj>
              </mc:Choice>
              <mc:Fallback>
                <p:oleObj name="Worksheet" r:id="rId3" imgW="13571235" imgH="5067353" progId="Excel.Sheet.12">
                  <p:embed/>
                  <p:pic>
                    <p:nvPicPr>
                      <p:cNvPr id="0" name=""/>
                      <p:cNvPicPr/>
                      <p:nvPr/>
                    </p:nvPicPr>
                    <p:blipFill>
                      <a:blip r:embed="rId4"/>
                      <a:stretch>
                        <a:fillRect/>
                      </a:stretch>
                    </p:blipFill>
                    <p:spPr>
                      <a:xfrm>
                        <a:off x="251520" y="1988840"/>
                        <a:ext cx="8826587" cy="3298478"/>
                      </a:xfrm>
                      <a:prstGeom prst="rect">
                        <a:avLst/>
                      </a:prstGeom>
                    </p:spPr>
                  </p:pic>
                </p:oleObj>
              </mc:Fallback>
            </mc:AlternateContent>
          </a:graphicData>
        </a:graphic>
      </p:graphicFrame>
      <p:sp>
        <p:nvSpPr>
          <p:cNvPr id="4" name="Esplosione: 8 punte 3">
            <a:extLst>
              <a:ext uri="{FF2B5EF4-FFF2-40B4-BE49-F238E27FC236}">
                <a16:creationId xmlns:a16="http://schemas.microsoft.com/office/drawing/2014/main" id="{D42714D1-4092-4DB7-A698-CC84A70262F1}"/>
              </a:ext>
            </a:extLst>
          </p:cNvPr>
          <p:cNvSpPr/>
          <p:nvPr/>
        </p:nvSpPr>
        <p:spPr>
          <a:xfrm>
            <a:off x="7699021" y="162078"/>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429549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51920" y="692696"/>
            <a:ext cx="3954463" cy="547687"/>
          </a:xfrm>
        </p:spPr>
        <p:txBody>
          <a:bodyPr>
            <a:normAutofit fontScale="90000"/>
          </a:bodyPr>
          <a:lstStyle/>
          <a:p>
            <a:pPr algn="ctr">
              <a:defRPr/>
            </a:pPr>
            <a:r>
              <a:rPr sz="6000" dirty="0"/>
              <a:t>SICK S3000</a:t>
            </a:r>
          </a:p>
        </p:txBody>
      </p:sp>
      <p:sp>
        <p:nvSpPr>
          <p:cNvPr id="3" name="Sottotitolo 2"/>
          <p:cNvSpPr>
            <a:spLocks noGrp="1"/>
          </p:cNvSpPr>
          <p:nvPr>
            <p:ph idx="1"/>
          </p:nvPr>
        </p:nvSpPr>
        <p:spPr>
          <a:xfrm>
            <a:off x="806252" y="2780928"/>
            <a:ext cx="8229600" cy="2146300"/>
          </a:xfrm>
        </p:spPr>
        <p:txBody>
          <a:bodyPr>
            <a:normAutofit fontScale="62500" lnSpcReduction="20000"/>
          </a:bodyPr>
          <a:lstStyle/>
          <a:p>
            <a:pPr>
              <a:defRPr/>
            </a:pPr>
            <a:r>
              <a:rPr lang="it-IT" sz="2800" dirty="0" err="1">
                <a:solidFill>
                  <a:schemeClr val="tx1"/>
                </a:solidFill>
              </a:rPr>
              <a:t>Range</a:t>
            </a:r>
            <a:r>
              <a:rPr lang="it-IT" sz="2800" dirty="0">
                <a:solidFill>
                  <a:schemeClr val="tx1"/>
                </a:solidFill>
              </a:rPr>
              <a:t>: 4 / 5,5 / </a:t>
            </a:r>
            <a:r>
              <a:rPr lang="it-IT" sz="2700" dirty="0">
                <a:solidFill>
                  <a:srgbClr val="006C31"/>
                </a:solidFill>
              </a:rPr>
              <a:t>7 m</a:t>
            </a:r>
            <a:r>
              <a:rPr lang="it-IT" sz="2800" dirty="0">
                <a:solidFill>
                  <a:schemeClr val="tx1"/>
                </a:solidFill>
              </a:rPr>
              <a:t> x </a:t>
            </a:r>
            <a:r>
              <a:rPr lang="it-IT" sz="2800" dirty="0">
                <a:solidFill>
                  <a:srgbClr val="FF0000"/>
                </a:solidFill>
              </a:rPr>
              <a:t>190°</a:t>
            </a:r>
          </a:p>
          <a:p>
            <a:pPr>
              <a:defRPr/>
            </a:pPr>
            <a:r>
              <a:rPr lang="it-IT" sz="2800" dirty="0" err="1">
                <a:solidFill>
                  <a:schemeClr val="tx1"/>
                </a:solidFill>
              </a:rPr>
              <a:t>Resolutions</a:t>
            </a:r>
            <a:r>
              <a:rPr lang="it-IT" sz="2800" dirty="0">
                <a:solidFill>
                  <a:schemeClr val="tx1"/>
                </a:solidFill>
              </a:rPr>
              <a:t>: 30/40/50/70/150 mm</a:t>
            </a:r>
          </a:p>
          <a:p>
            <a:pPr>
              <a:defRPr/>
            </a:pPr>
            <a:r>
              <a:rPr lang="it-IT" sz="2800" dirty="0" err="1">
                <a:solidFill>
                  <a:schemeClr val="tx1"/>
                </a:solidFill>
              </a:rPr>
              <a:t>Min</a:t>
            </a:r>
            <a:r>
              <a:rPr lang="it-IT" sz="2800" dirty="0">
                <a:solidFill>
                  <a:schemeClr val="tx1"/>
                </a:solidFill>
              </a:rPr>
              <a:t> </a:t>
            </a:r>
            <a:r>
              <a:rPr lang="it-IT" sz="2800" dirty="0" err="1">
                <a:solidFill>
                  <a:schemeClr val="tx1"/>
                </a:solidFill>
              </a:rPr>
              <a:t>response</a:t>
            </a:r>
            <a:r>
              <a:rPr lang="it-IT" sz="2800" dirty="0">
                <a:solidFill>
                  <a:schemeClr val="tx1"/>
                </a:solidFill>
              </a:rPr>
              <a:t> time: 60ms</a:t>
            </a:r>
          </a:p>
          <a:p>
            <a:pPr>
              <a:defRPr/>
            </a:pPr>
            <a:r>
              <a:rPr lang="it-IT" sz="2800" dirty="0" err="1">
                <a:solidFill>
                  <a:schemeClr val="tx1"/>
                </a:solidFill>
              </a:rPr>
              <a:t>Safe</a:t>
            </a:r>
            <a:r>
              <a:rPr lang="it-IT" sz="2800" dirty="0">
                <a:solidFill>
                  <a:schemeClr val="tx1"/>
                </a:solidFill>
              </a:rPr>
              <a:t> </a:t>
            </a:r>
            <a:r>
              <a:rPr lang="it-IT" sz="2800" dirty="0" err="1">
                <a:solidFill>
                  <a:schemeClr val="tx1"/>
                </a:solidFill>
              </a:rPr>
              <a:t>Communication</a:t>
            </a:r>
            <a:r>
              <a:rPr lang="it-IT" sz="2800" dirty="0">
                <a:solidFill>
                  <a:schemeClr val="tx1"/>
                </a:solidFill>
              </a:rPr>
              <a:t>: EFI, </a:t>
            </a:r>
            <a:r>
              <a:rPr lang="it-IT" sz="2700" dirty="0" err="1">
                <a:solidFill>
                  <a:srgbClr val="006C31"/>
                </a:solidFill>
              </a:rPr>
              <a:t>Profisafe</a:t>
            </a:r>
            <a:r>
              <a:rPr lang="it-IT" sz="2700" dirty="0">
                <a:solidFill>
                  <a:srgbClr val="006C31"/>
                </a:solidFill>
              </a:rPr>
              <a:t> (on special </a:t>
            </a:r>
            <a:r>
              <a:rPr lang="it-IT" sz="2700" dirty="0" err="1">
                <a:solidFill>
                  <a:srgbClr val="006C31"/>
                </a:solidFill>
              </a:rPr>
              <a:t>models</a:t>
            </a:r>
            <a:r>
              <a:rPr lang="it-IT" sz="2700" dirty="0">
                <a:solidFill>
                  <a:srgbClr val="006C31"/>
                </a:solidFill>
              </a:rPr>
              <a:t>)</a:t>
            </a:r>
          </a:p>
          <a:p>
            <a:pPr>
              <a:defRPr/>
            </a:pPr>
            <a:r>
              <a:rPr lang="it-IT" sz="2800" dirty="0" err="1">
                <a:solidFill>
                  <a:srgbClr val="FF0000"/>
                </a:solidFill>
              </a:rPr>
              <a:t>Measured</a:t>
            </a:r>
            <a:r>
              <a:rPr lang="it-IT" sz="2800" dirty="0">
                <a:solidFill>
                  <a:srgbClr val="FF0000"/>
                </a:solidFill>
              </a:rPr>
              <a:t> data output: RS422</a:t>
            </a:r>
          </a:p>
          <a:p>
            <a:pPr>
              <a:defRPr/>
            </a:pPr>
            <a:r>
              <a:rPr lang="it-IT" sz="2800" dirty="0" err="1">
                <a:solidFill>
                  <a:srgbClr val="FF0000"/>
                </a:solidFill>
              </a:rPr>
              <a:t>Dimensions</a:t>
            </a:r>
            <a:r>
              <a:rPr lang="it-IT" sz="2800" dirty="0">
                <a:solidFill>
                  <a:srgbClr val="FF0000"/>
                </a:solidFill>
              </a:rPr>
              <a:t> ( W x H x D ): 155 x 185 x 160 mm</a:t>
            </a:r>
          </a:p>
          <a:p>
            <a:pPr>
              <a:defRPr/>
            </a:pPr>
            <a:r>
              <a:rPr lang="it-IT" sz="2800" dirty="0">
                <a:solidFill>
                  <a:schemeClr val="tx1"/>
                </a:solidFill>
              </a:rPr>
              <a:t>Reliability in industrial environment: High</a:t>
            </a:r>
          </a:p>
          <a:p>
            <a:pPr>
              <a:defRPr/>
            </a:pPr>
            <a:endParaRPr lang="it-IT" dirty="0">
              <a:solidFill>
                <a:srgbClr val="FF0000"/>
              </a:solidFill>
            </a:endParaRPr>
          </a:p>
          <a:p>
            <a:pPr>
              <a:defRPr/>
            </a:pP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759541143"/>
              </p:ext>
            </p:extLst>
          </p:nvPr>
        </p:nvGraphicFramePr>
        <p:xfrm>
          <a:off x="642020" y="4917256"/>
          <a:ext cx="8496300" cy="1244600"/>
        </p:xfrm>
        <a:graphic>
          <a:graphicData uri="http://schemas.openxmlformats.org/drawingml/2006/table">
            <a:tbl>
              <a:tblPr firstRow="1" bandRow="1">
                <a:tableStyleId>{5C22544A-7EE6-4342-B048-85BDC9FD1C3A}</a:tableStyleId>
              </a:tblPr>
              <a:tblGrid>
                <a:gridCol w="1699260">
                  <a:extLst>
                    <a:ext uri="{9D8B030D-6E8A-4147-A177-3AD203B41FA5}">
                      <a16:colId xmlns:a16="http://schemas.microsoft.com/office/drawing/2014/main" val="20000"/>
                    </a:ext>
                  </a:extLst>
                </a:gridCol>
                <a:gridCol w="1699260">
                  <a:extLst>
                    <a:ext uri="{9D8B030D-6E8A-4147-A177-3AD203B41FA5}">
                      <a16:colId xmlns:a16="http://schemas.microsoft.com/office/drawing/2014/main" val="20001"/>
                    </a:ext>
                  </a:extLst>
                </a:gridCol>
                <a:gridCol w="1699260">
                  <a:extLst>
                    <a:ext uri="{9D8B030D-6E8A-4147-A177-3AD203B41FA5}">
                      <a16:colId xmlns:a16="http://schemas.microsoft.com/office/drawing/2014/main" val="20002"/>
                    </a:ext>
                  </a:extLst>
                </a:gridCol>
                <a:gridCol w="1712595">
                  <a:extLst>
                    <a:ext uri="{9D8B030D-6E8A-4147-A177-3AD203B41FA5}">
                      <a16:colId xmlns:a16="http://schemas.microsoft.com/office/drawing/2014/main" val="20003"/>
                    </a:ext>
                  </a:extLst>
                </a:gridCol>
                <a:gridCol w="1685925">
                  <a:extLst>
                    <a:ext uri="{9D8B030D-6E8A-4147-A177-3AD203B41FA5}">
                      <a16:colId xmlns:a16="http://schemas.microsoft.com/office/drawing/2014/main" val="20004"/>
                    </a:ext>
                  </a:extLst>
                </a:gridCol>
              </a:tblGrid>
              <a:tr h="503596">
                <a:tc>
                  <a:txBody>
                    <a:bodyPr/>
                    <a:lstStyle/>
                    <a:p>
                      <a:r>
                        <a:rPr lang="it-IT" sz="1800" dirty="0" err="1"/>
                        <a:t>Type</a:t>
                      </a:r>
                      <a:endParaRPr lang="it-IT" sz="1800" dirty="0"/>
                    </a:p>
                  </a:txBody>
                  <a:tcPr marL="91433" marR="91433" marT="45678" marB="45678"/>
                </a:tc>
                <a:tc>
                  <a:txBody>
                    <a:bodyPr/>
                    <a:lstStyle/>
                    <a:p>
                      <a:r>
                        <a:rPr lang="it-IT" sz="1800" dirty="0"/>
                        <a:t>Standard</a:t>
                      </a:r>
                    </a:p>
                  </a:txBody>
                  <a:tcPr marL="91433" marR="91433" marT="45678" marB="45678"/>
                </a:tc>
                <a:tc>
                  <a:txBody>
                    <a:bodyPr/>
                    <a:lstStyle/>
                    <a:p>
                      <a:r>
                        <a:rPr lang="it-IT" sz="1800" dirty="0"/>
                        <a:t>Advanced</a:t>
                      </a:r>
                    </a:p>
                  </a:txBody>
                  <a:tcPr marL="91433" marR="91433" marT="45678" marB="45678"/>
                </a:tc>
                <a:tc>
                  <a:txBody>
                    <a:bodyPr/>
                    <a:lstStyle/>
                    <a:p>
                      <a:r>
                        <a:rPr lang="it-IT" sz="1800" dirty="0"/>
                        <a:t>Professional</a:t>
                      </a:r>
                    </a:p>
                  </a:txBody>
                  <a:tcPr marL="91433" marR="91433" marT="45678" marB="45678"/>
                </a:tc>
                <a:tc>
                  <a:txBody>
                    <a:bodyPr/>
                    <a:lstStyle/>
                    <a:p>
                      <a:r>
                        <a:rPr lang="it-IT" sz="1800" dirty="0"/>
                        <a:t>Expert/Remote</a:t>
                      </a:r>
                    </a:p>
                  </a:txBody>
                  <a:tcPr marL="91433" marR="91433" marT="45678" marB="45678"/>
                </a:tc>
                <a:extLst>
                  <a:ext uri="{0D108BD9-81ED-4DB2-BD59-A6C34878D82A}">
                    <a16:rowId xmlns:a16="http://schemas.microsoft.com/office/drawing/2014/main" val="10000"/>
                  </a:ext>
                </a:extLst>
              </a:tr>
              <a:tr h="370502">
                <a:tc>
                  <a:txBody>
                    <a:bodyPr/>
                    <a:lstStyle/>
                    <a:p>
                      <a:pPr algn="ctr"/>
                      <a:r>
                        <a:rPr lang="it-IT" sz="1800" dirty="0">
                          <a:solidFill>
                            <a:srgbClr val="FF0000"/>
                          </a:solidFill>
                        </a:rPr>
                        <a:t>#Field sets</a:t>
                      </a:r>
                    </a:p>
                  </a:txBody>
                  <a:tcPr marL="91433" marR="91433" marT="45678" marB="45678"/>
                </a:tc>
                <a:tc>
                  <a:txBody>
                    <a:bodyPr/>
                    <a:lstStyle/>
                    <a:p>
                      <a:pPr algn="ctr"/>
                      <a:r>
                        <a:rPr lang="it-IT" sz="1800" dirty="0">
                          <a:solidFill>
                            <a:srgbClr val="FF0000"/>
                          </a:solidFill>
                        </a:rPr>
                        <a:t>1 ( 4 with EFI)</a:t>
                      </a:r>
                    </a:p>
                  </a:txBody>
                  <a:tcPr marL="91433" marR="91433" marT="45678" marB="45678"/>
                </a:tc>
                <a:tc>
                  <a:txBody>
                    <a:bodyPr/>
                    <a:lstStyle/>
                    <a:p>
                      <a:pPr algn="ctr"/>
                      <a:r>
                        <a:rPr lang="it-IT" sz="1800" dirty="0">
                          <a:solidFill>
                            <a:srgbClr val="FF0000"/>
                          </a:solidFill>
                        </a:rPr>
                        <a:t>4</a:t>
                      </a:r>
                    </a:p>
                  </a:txBody>
                  <a:tcPr marL="91433" marR="91433" marT="45678" marB="45678"/>
                </a:tc>
                <a:tc>
                  <a:txBody>
                    <a:bodyPr/>
                    <a:lstStyle/>
                    <a:p>
                      <a:pPr algn="ctr"/>
                      <a:r>
                        <a:rPr lang="it-IT" sz="1800" dirty="0">
                          <a:solidFill>
                            <a:srgbClr val="FF0000"/>
                          </a:solidFill>
                        </a:rPr>
                        <a:t>8</a:t>
                      </a:r>
                    </a:p>
                  </a:txBody>
                  <a:tcPr marL="91433" marR="91433" marT="45678" marB="45678"/>
                </a:tc>
                <a:tc>
                  <a:txBody>
                    <a:bodyPr/>
                    <a:lstStyle/>
                    <a:p>
                      <a:pPr algn="ctr"/>
                      <a:r>
                        <a:rPr lang="it-IT" sz="1800" dirty="0">
                          <a:solidFill>
                            <a:srgbClr val="009900"/>
                          </a:solidFill>
                        </a:rPr>
                        <a:t>21</a:t>
                      </a:r>
                      <a:r>
                        <a:rPr lang="it-IT" sz="1800" baseline="0" dirty="0">
                          <a:solidFill>
                            <a:srgbClr val="009900"/>
                          </a:solidFill>
                        </a:rPr>
                        <a:t> ( 32 with EFI)</a:t>
                      </a:r>
                      <a:endParaRPr lang="it-IT" sz="1800" dirty="0">
                        <a:solidFill>
                          <a:srgbClr val="009900"/>
                        </a:solidFill>
                      </a:endParaRPr>
                    </a:p>
                  </a:txBody>
                  <a:tcPr marL="91433" marR="91433" marT="45678" marB="45678"/>
                </a:tc>
                <a:extLst>
                  <a:ext uri="{0D108BD9-81ED-4DB2-BD59-A6C34878D82A}">
                    <a16:rowId xmlns:a16="http://schemas.microsoft.com/office/drawing/2014/main" val="10001"/>
                  </a:ext>
                </a:extLst>
              </a:tr>
              <a:tr h="370502">
                <a:tc>
                  <a:txBody>
                    <a:bodyPr/>
                    <a:lstStyle/>
                    <a:p>
                      <a:pPr algn="ctr"/>
                      <a:r>
                        <a:rPr lang="it-IT" sz="1800" dirty="0"/>
                        <a:t>Encoder Input</a:t>
                      </a:r>
                    </a:p>
                  </a:txBody>
                  <a:tcPr marL="91433" marR="91433" marT="45678" marB="45678"/>
                </a:tc>
                <a:tc>
                  <a:txBody>
                    <a:bodyPr/>
                    <a:lstStyle/>
                    <a:p>
                      <a:pPr algn="ctr"/>
                      <a:endParaRPr lang="it-IT" sz="1800" dirty="0"/>
                    </a:p>
                  </a:txBody>
                  <a:tcPr marL="91433" marR="91433" marT="45678" marB="45678"/>
                </a:tc>
                <a:tc>
                  <a:txBody>
                    <a:bodyPr/>
                    <a:lstStyle/>
                    <a:p>
                      <a:pPr algn="ctr"/>
                      <a:endParaRPr lang="it-IT" sz="1800" dirty="0"/>
                    </a:p>
                  </a:txBody>
                  <a:tcPr marL="91433" marR="91433" marT="45678" marB="45678"/>
                </a:tc>
                <a:tc>
                  <a:txBody>
                    <a:bodyPr/>
                    <a:lstStyle/>
                    <a:p>
                      <a:pPr algn="ctr"/>
                      <a:r>
                        <a:rPr lang="it-IT" sz="1800" dirty="0"/>
                        <a:t>YES</a:t>
                      </a:r>
                    </a:p>
                  </a:txBody>
                  <a:tcPr marL="91433" marR="91433" marT="45678" marB="45678"/>
                </a:tc>
                <a:tc>
                  <a:txBody>
                    <a:bodyPr/>
                    <a:lstStyle/>
                    <a:p>
                      <a:pPr algn="ctr"/>
                      <a:r>
                        <a:rPr lang="it-IT" sz="1800" dirty="0"/>
                        <a:t>YES</a:t>
                      </a:r>
                    </a:p>
                  </a:txBody>
                  <a:tcPr marL="91433" marR="91433" marT="45678" marB="45678"/>
                </a:tc>
                <a:extLst>
                  <a:ext uri="{0D108BD9-81ED-4DB2-BD59-A6C34878D82A}">
                    <a16:rowId xmlns:a16="http://schemas.microsoft.com/office/drawing/2014/main" val="10002"/>
                  </a:ext>
                </a:extLst>
              </a:tr>
            </a:tbl>
          </a:graphicData>
        </a:graphic>
      </p:graphicFrame>
      <p:pic>
        <p:nvPicPr>
          <p:cNvPr id="3074" name="Picture 2" descr="Image result for sick s3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60647"/>
            <a:ext cx="2520280" cy="25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994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67944" y="738535"/>
            <a:ext cx="4138613" cy="547688"/>
          </a:xfrm>
        </p:spPr>
        <p:txBody>
          <a:bodyPr>
            <a:normAutofit fontScale="90000"/>
          </a:bodyPr>
          <a:lstStyle/>
          <a:p>
            <a:pPr algn="ctr">
              <a:defRPr/>
            </a:pPr>
            <a:r>
              <a:rPr sz="6000" dirty="0"/>
              <a:t>SICK </a:t>
            </a:r>
            <a:br>
              <a:rPr sz="6000" dirty="0"/>
            </a:br>
            <a:r>
              <a:rPr sz="6000" dirty="0"/>
              <a:t>S300 mini</a:t>
            </a:r>
          </a:p>
        </p:txBody>
      </p:sp>
      <p:sp>
        <p:nvSpPr>
          <p:cNvPr id="14339" name="Sottotitolo 2"/>
          <p:cNvSpPr>
            <a:spLocks noGrp="1"/>
          </p:cNvSpPr>
          <p:nvPr>
            <p:ph idx="1"/>
          </p:nvPr>
        </p:nvSpPr>
        <p:spPr>
          <a:xfrm>
            <a:off x="898703" y="2996952"/>
            <a:ext cx="8229600" cy="2079625"/>
          </a:xfrm>
        </p:spPr>
        <p:txBody>
          <a:bodyPr>
            <a:normAutofit fontScale="77500" lnSpcReduction="20000"/>
          </a:bodyPr>
          <a:lstStyle/>
          <a:p>
            <a:r>
              <a:rPr lang="it-IT" altLang="it-IT" sz="1800" dirty="0">
                <a:solidFill>
                  <a:schemeClr val="tx1"/>
                </a:solidFill>
                <a:latin typeface="Arial" charset="0"/>
                <a:cs typeface="Arial" charset="0"/>
              </a:rPr>
              <a:t>Range: </a:t>
            </a:r>
            <a:r>
              <a:rPr lang="it-IT" altLang="it-IT" sz="1800" dirty="0">
                <a:solidFill>
                  <a:srgbClr val="FF0000"/>
                </a:solidFill>
                <a:latin typeface="Arial" charset="0"/>
                <a:cs typeface="Arial" charset="0"/>
              </a:rPr>
              <a:t>2 / 3 m x 270°</a:t>
            </a:r>
          </a:p>
          <a:p>
            <a:r>
              <a:rPr lang="it-IT" altLang="it-IT" sz="1800" dirty="0" err="1">
                <a:solidFill>
                  <a:schemeClr val="tx1"/>
                </a:solidFill>
                <a:latin typeface="Arial" charset="0"/>
                <a:cs typeface="Arial" charset="0"/>
              </a:rPr>
              <a:t>Resolutions</a:t>
            </a:r>
            <a:r>
              <a:rPr lang="it-IT" altLang="it-IT" sz="1800" dirty="0">
                <a:solidFill>
                  <a:schemeClr val="tx1"/>
                </a:solidFill>
                <a:latin typeface="Arial" charset="0"/>
                <a:cs typeface="Arial" charset="0"/>
              </a:rPr>
              <a:t>: 30/40/50/70/150 mm</a:t>
            </a:r>
          </a:p>
          <a:p>
            <a:r>
              <a:rPr lang="it-IT" altLang="it-IT" sz="1800" dirty="0" err="1">
                <a:solidFill>
                  <a:srgbClr val="FF0000"/>
                </a:solidFill>
                <a:latin typeface="Arial" charset="0"/>
                <a:cs typeface="Arial" charset="0"/>
              </a:rPr>
              <a:t>Min</a:t>
            </a:r>
            <a:r>
              <a:rPr lang="it-IT" altLang="it-IT" sz="1800" dirty="0">
                <a:solidFill>
                  <a:srgbClr val="FF0000"/>
                </a:solidFill>
                <a:latin typeface="Arial" charset="0"/>
                <a:cs typeface="Arial" charset="0"/>
              </a:rPr>
              <a:t> </a:t>
            </a:r>
            <a:r>
              <a:rPr lang="it-IT" altLang="it-IT" sz="1800" dirty="0" err="1">
                <a:solidFill>
                  <a:srgbClr val="FF0000"/>
                </a:solidFill>
                <a:latin typeface="Arial" charset="0"/>
                <a:cs typeface="Arial" charset="0"/>
              </a:rPr>
              <a:t>response</a:t>
            </a:r>
            <a:r>
              <a:rPr lang="it-IT" altLang="it-IT" sz="1800" dirty="0">
                <a:solidFill>
                  <a:srgbClr val="FF0000"/>
                </a:solidFill>
                <a:latin typeface="Arial" charset="0"/>
                <a:cs typeface="Arial" charset="0"/>
              </a:rPr>
              <a:t> time: 80ms</a:t>
            </a:r>
          </a:p>
          <a:p>
            <a:r>
              <a:rPr lang="it-IT" altLang="it-IT" sz="1800" dirty="0" err="1">
                <a:solidFill>
                  <a:schemeClr val="tx1"/>
                </a:solidFill>
                <a:latin typeface="Arial" charset="0"/>
                <a:cs typeface="Arial" charset="0"/>
              </a:rPr>
              <a:t>Safe</a:t>
            </a:r>
            <a:r>
              <a:rPr lang="it-IT" altLang="it-IT" sz="1800" dirty="0">
                <a:solidFill>
                  <a:schemeClr val="tx1"/>
                </a:solidFill>
                <a:latin typeface="Arial" charset="0"/>
                <a:cs typeface="Arial" charset="0"/>
              </a:rPr>
              <a:t> </a:t>
            </a:r>
            <a:r>
              <a:rPr lang="it-IT" altLang="it-IT" sz="1800" dirty="0" err="1">
                <a:solidFill>
                  <a:schemeClr val="tx1"/>
                </a:solidFill>
                <a:latin typeface="Arial" charset="0"/>
                <a:cs typeface="Arial" charset="0"/>
              </a:rPr>
              <a:t>Communication</a:t>
            </a:r>
            <a:r>
              <a:rPr lang="it-IT" altLang="it-IT" sz="1800" dirty="0">
                <a:solidFill>
                  <a:schemeClr val="tx1"/>
                </a:solidFill>
                <a:latin typeface="Arial" charset="0"/>
                <a:cs typeface="Arial" charset="0"/>
              </a:rPr>
              <a:t>: EFI (</a:t>
            </a:r>
            <a:r>
              <a:rPr lang="it-IT" altLang="it-IT" sz="1800" dirty="0" err="1">
                <a:solidFill>
                  <a:schemeClr val="tx1"/>
                </a:solidFill>
                <a:latin typeface="Arial" charset="0"/>
                <a:cs typeface="Arial" charset="0"/>
              </a:rPr>
              <a:t>only</a:t>
            </a:r>
            <a:r>
              <a:rPr lang="it-IT" altLang="it-IT" sz="1800" dirty="0">
                <a:solidFill>
                  <a:schemeClr val="tx1"/>
                </a:solidFill>
                <a:latin typeface="Arial" charset="0"/>
                <a:cs typeface="Arial" charset="0"/>
              </a:rPr>
              <a:t> remote)</a:t>
            </a:r>
          </a:p>
          <a:p>
            <a:r>
              <a:rPr lang="it-IT" altLang="it-IT" sz="1800" dirty="0" err="1">
                <a:solidFill>
                  <a:srgbClr val="FF0000"/>
                </a:solidFill>
                <a:latin typeface="Arial" charset="0"/>
                <a:cs typeface="Arial" charset="0"/>
              </a:rPr>
              <a:t>Measured</a:t>
            </a:r>
            <a:r>
              <a:rPr lang="it-IT" altLang="it-IT" sz="1800" dirty="0">
                <a:solidFill>
                  <a:srgbClr val="FF0000"/>
                </a:solidFill>
                <a:latin typeface="Arial" charset="0"/>
                <a:cs typeface="Arial" charset="0"/>
              </a:rPr>
              <a:t> data output: RS422</a:t>
            </a:r>
          </a:p>
          <a:p>
            <a:r>
              <a:rPr lang="it-IT" altLang="it-IT" sz="1800" dirty="0" err="1">
                <a:solidFill>
                  <a:schemeClr val="tx1"/>
                </a:solidFill>
                <a:latin typeface="Arial" charset="0"/>
                <a:cs typeface="Arial" charset="0"/>
              </a:rPr>
              <a:t>Dimensions</a:t>
            </a:r>
            <a:r>
              <a:rPr lang="it-IT" altLang="it-IT" sz="1800" dirty="0">
                <a:solidFill>
                  <a:schemeClr val="tx1"/>
                </a:solidFill>
                <a:latin typeface="Arial" charset="0"/>
                <a:cs typeface="Arial" charset="0"/>
              </a:rPr>
              <a:t> ( W x H x D ): 102 x </a:t>
            </a:r>
            <a:r>
              <a:rPr lang="it-IT" altLang="it-IT" sz="1800" dirty="0">
                <a:solidFill>
                  <a:srgbClr val="009900"/>
                </a:solidFill>
                <a:latin typeface="Arial" charset="0"/>
                <a:cs typeface="Arial" charset="0"/>
              </a:rPr>
              <a:t>116 x 105</a:t>
            </a:r>
          </a:p>
          <a:p>
            <a:r>
              <a:rPr lang="it-IT" altLang="it-IT" sz="1800" dirty="0">
                <a:solidFill>
                  <a:srgbClr val="FF0000"/>
                </a:solidFill>
                <a:latin typeface="Arial" charset="0"/>
                <a:cs typeface="Arial" charset="0"/>
              </a:rPr>
              <a:t>Reliability in industrial </a:t>
            </a:r>
            <a:r>
              <a:rPr lang="it-IT" altLang="it-IT" sz="1800" dirty="0" err="1">
                <a:solidFill>
                  <a:srgbClr val="FF0000"/>
                </a:solidFill>
                <a:latin typeface="Arial" charset="0"/>
                <a:cs typeface="Arial" charset="0"/>
              </a:rPr>
              <a:t>environment</a:t>
            </a:r>
            <a:r>
              <a:rPr lang="it-IT" altLang="it-IT" sz="1800" dirty="0">
                <a:solidFill>
                  <a:srgbClr val="FF0000"/>
                </a:solidFill>
                <a:latin typeface="Arial" charset="0"/>
                <a:cs typeface="Arial" charset="0"/>
              </a:rPr>
              <a:t> : </a:t>
            </a:r>
            <a:r>
              <a:rPr lang="it-IT" altLang="it-IT" sz="1800" dirty="0" err="1">
                <a:solidFill>
                  <a:srgbClr val="FF0000"/>
                </a:solidFill>
                <a:latin typeface="Arial" charset="0"/>
                <a:cs typeface="Arial" charset="0"/>
              </a:rPr>
              <a:t>Normal</a:t>
            </a:r>
            <a:endParaRPr lang="it-IT" altLang="it-IT" sz="1800" dirty="0">
              <a:solidFill>
                <a:srgbClr val="FF0000"/>
              </a:solidFill>
              <a:latin typeface="Arial" charset="0"/>
              <a:cs typeface="Arial" charset="0"/>
            </a:endParaRPr>
          </a:p>
          <a:p>
            <a:r>
              <a:rPr lang="it-IT" altLang="it-IT" sz="1800" dirty="0">
                <a:solidFill>
                  <a:schemeClr val="tx1"/>
                </a:solidFill>
                <a:latin typeface="Arial" charset="0"/>
                <a:cs typeface="Arial" charset="0"/>
              </a:rPr>
              <a:t>#Field sets: </a:t>
            </a:r>
            <a:r>
              <a:rPr lang="it-IT" altLang="it-IT" sz="1800" dirty="0">
                <a:solidFill>
                  <a:srgbClr val="009900"/>
                </a:solidFill>
                <a:latin typeface="Arial" charset="0"/>
                <a:cs typeface="Arial" charset="0"/>
              </a:rPr>
              <a:t>16 (</a:t>
            </a:r>
            <a:r>
              <a:rPr lang="it-IT" altLang="it-IT" sz="1800" dirty="0" err="1">
                <a:solidFill>
                  <a:srgbClr val="009900"/>
                </a:solidFill>
                <a:latin typeface="Arial" charset="0"/>
                <a:cs typeface="Arial" charset="0"/>
              </a:rPr>
              <a:t>only</a:t>
            </a:r>
            <a:r>
              <a:rPr lang="it-IT" altLang="it-IT" sz="1800" dirty="0">
                <a:solidFill>
                  <a:srgbClr val="009900"/>
                </a:solidFill>
                <a:latin typeface="Arial" charset="0"/>
                <a:cs typeface="Arial" charset="0"/>
              </a:rPr>
              <a:t> with EFI controller)</a:t>
            </a:r>
          </a:p>
          <a:p>
            <a:r>
              <a:rPr lang="it-IT" altLang="it-IT" sz="1800" dirty="0">
                <a:solidFill>
                  <a:schemeClr val="tx1"/>
                </a:solidFill>
                <a:latin typeface="Arial" charset="0"/>
                <a:cs typeface="Arial" charset="0"/>
              </a:rPr>
              <a:t>Encoder input: NO</a:t>
            </a:r>
          </a:p>
          <a:p>
            <a:endParaRPr lang="it-IT" altLang="it-IT" sz="1200" dirty="0">
              <a:solidFill>
                <a:schemeClr val="tx1"/>
              </a:solidFill>
              <a:latin typeface="Arial" charset="0"/>
              <a:cs typeface="Arial" charset="0"/>
            </a:endParaRPr>
          </a:p>
          <a:p>
            <a:endParaRPr lang="it-IT" altLang="it-IT" sz="1200" dirty="0">
              <a:latin typeface="Arial" charset="0"/>
              <a:cs typeface="Arial" charset="0"/>
            </a:endParaRPr>
          </a:p>
        </p:txBody>
      </p:sp>
      <p:pic>
        <p:nvPicPr>
          <p:cNvPr id="6" name="Immagine 5" descr="Image result for sick mini 300"/>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3024336" cy="2016224"/>
          </a:xfrm>
          <a:prstGeom prst="rect">
            <a:avLst/>
          </a:prstGeom>
          <a:noFill/>
          <a:ln>
            <a:noFill/>
          </a:ln>
        </p:spPr>
      </p:pic>
    </p:spTree>
    <p:extLst>
      <p:ext uri="{BB962C8B-B14F-4D97-AF65-F5344CB8AC3E}">
        <p14:creationId xmlns:p14="http://schemas.microsoft.com/office/powerpoint/2010/main" val="2877428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91880" y="845221"/>
            <a:ext cx="4786685" cy="547688"/>
          </a:xfrm>
        </p:spPr>
        <p:txBody>
          <a:bodyPr>
            <a:normAutofit fontScale="90000"/>
          </a:bodyPr>
          <a:lstStyle/>
          <a:p>
            <a:pPr algn="ctr">
              <a:defRPr/>
            </a:pPr>
            <a:r>
              <a:rPr sz="6000" dirty="0"/>
              <a:t>SICK </a:t>
            </a:r>
            <a:br>
              <a:rPr sz="6000" dirty="0"/>
            </a:br>
            <a:r>
              <a:rPr lang="it-IT" sz="6000" dirty="0" err="1"/>
              <a:t>Microscan</a:t>
            </a:r>
            <a:r>
              <a:rPr lang="it-IT" sz="6000" dirty="0"/>
              <a:t> 3</a:t>
            </a:r>
            <a:endParaRPr sz="6000" dirty="0"/>
          </a:p>
        </p:txBody>
      </p:sp>
      <p:sp>
        <p:nvSpPr>
          <p:cNvPr id="14339" name="Sottotitolo 2"/>
          <p:cNvSpPr>
            <a:spLocks noGrp="1"/>
          </p:cNvSpPr>
          <p:nvPr>
            <p:ph idx="1"/>
          </p:nvPr>
        </p:nvSpPr>
        <p:spPr>
          <a:xfrm>
            <a:off x="899592" y="2852936"/>
            <a:ext cx="6624736" cy="2079625"/>
          </a:xfrm>
        </p:spPr>
        <p:txBody>
          <a:bodyPr>
            <a:noAutofit/>
          </a:bodyPr>
          <a:lstStyle/>
          <a:p>
            <a:r>
              <a:rPr lang="it-IT" altLang="it-IT" sz="1400" dirty="0">
                <a:solidFill>
                  <a:schemeClr val="tx1"/>
                </a:solidFill>
                <a:latin typeface="Lucida Sans" panose="020B0602030504020204" pitchFamily="34" charset="0"/>
                <a:cs typeface="Arial" charset="0"/>
              </a:rPr>
              <a:t>Range: 5.5 m x 275°</a:t>
            </a:r>
          </a:p>
          <a:p>
            <a:r>
              <a:rPr lang="it-IT" altLang="it-IT" sz="1400" dirty="0" err="1">
                <a:solidFill>
                  <a:schemeClr val="tx1"/>
                </a:solidFill>
                <a:latin typeface="Lucida Sans" panose="020B0602030504020204" pitchFamily="34" charset="0"/>
                <a:cs typeface="Arial" charset="0"/>
              </a:rPr>
              <a:t>Resolutions</a:t>
            </a:r>
            <a:r>
              <a:rPr lang="it-IT" altLang="it-IT" sz="1400" dirty="0">
                <a:solidFill>
                  <a:schemeClr val="tx1"/>
                </a:solidFill>
                <a:latin typeface="Lucida Sans" panose="020B0602030504020204" pitchFamily="34" charset="0"/>
                <a:cs typeface="Arial" charset="0"/>
              </a:rPr>
              <a:t>: 30/40/50/70/150 mm</a:t>
            </a:r>
          </a:p>
          <a:p>
            <a:r>
              <a:rPr lang="it-IT" altLang="it-IT" sz="1400" dirty="0" err="1">
                <a:solidFill>
                  <a:srgbClr val="FF0000"/>
                </a:solidFill>
                <a:latin typeface="Lucida Sans" panose="020B0602030504020204" pitchFamily="34" charset="0"/>
                <a:cs typeface="Arial" charset="0"/>
              </a:rPr>
              <a:t>Min</a:t>
            </a:r>
            <a:r>
              <a:rPr lang="it-IT" altLang="it-IT" sz="1400" dirty="0">
                <a:solidFill>
                  <a:srgbClr val="FF0000"/>
                </a:solidFill>
                <a:latin typeface="Lucida Sans" panose="020B0602030504020204" pitchFamily="34" charset="0"/>
                <a:cs typeface="Arial" charset="0"/>
              </a:rPr>
              <a:t> </a:t>
            </a:r>
            <a:r>
              <a:rPr lang="it-IT" altLang="it-IT" sz="1400" dirty="0" err="1">
                <a:solidFill>
                  <a:srgbClr val="FF0000"/>
                </a:solidFill>
                <a:latin typeface="Lucida Sans" panose="020B0602030504020204" pitchFamily="34" charset="0"/>
                <a:cs typeface="Arial" charset="0"/>
              </a:rPr>
              <a:t>response</a:t>
            </a:r>
            <a:r>
              <a:rPr lang="it-IT" altLang="it-IT" sz="1400" dirty="0">
                <a:solidFill>
                  <a:srgbClr val="FF0000"/>
                </a:solidFill>
                <a:latin typeface="Lucida Sans" panose="020B0602030504020204" pitchFamily="34" charset="0"/>
                <a:cs typeface="Arial" charset="0"/>
              </a:rPr>
              <a:t> time: 90 </a:t>
            </a:r>
            <a:r>
              <a:rPr lang="it-IT" altLang="it-IT" sz="1400" dirty="0" err="1">
                <a:solidFill>
                  <a:srgbClr val="FF0000"/>
                </a:solidFill>
                <a:latin typeface="Lucida Sans" panose="020B0602030504020204" pitchFamily="34" charset="0"/>
                <a:cs typeface="Arial" charset="0"/>
              </a:rPr>
              <a:t>ms</a:t>
            </a:r>
            <a:r>
              <a:rPr lang="it-IT" altLang="it-IT" sz="1400" dirty="0">
                <a:solidFill>
                  <a:srgbClr val="FF0000"/>
                </a:solidFill>
                <a:latin typeface="Lucida Sans" panose="020B0602030504020204" pitchFamily="34" charset="0"/>
                <a:cs typeface="Arial" charset="0"/>
              </a:rPr>
              <a:t>, 70 </a:t>
            </a:r>
            <a:r>
              <a:rPr lang="it-IT" altLang="it-IT" sz="1400" dirty="0" err="1">
                <a:solidFill>
                  <a:srgbClr val="FF0000"/>
                </a:solidFill>
                <a:latin typeface="Lucida Sans" panose="020B0602030504020204" pitchFamily="34" charset="0"/>
                <a:cs typeface="Arial" charset="0"/>
              </a:rPr>
              <a:t>ms</a:t>
            </a:r>
            <a:r>
              <a:rPr lang="it-IT" altLang="it-IT" sz="1400" dirty="0">
                <a:solidFill>
                  <a:srgbClr val="FF0000"/>
                </a:solidFill>
                <a:latin typeface="Lucida Sans" panose="020B0602030504020204" pitchFamily="34" charset="0"/>
                <a:cs typeface="Arial" charset="0"/>
              </a:rPr>
              <a:t> (NOTE: with 70ms, the range </a:t>
            </a:r>
            <a:r>
              <a:rPr lang="it-IT" altLang="it-IT" sz="1400" dirty="0" err="1">
                <a:solidFill>
                  <a:srgbClr val="FF0000"/>
                </a:solidFill>
                <a:latin typeface="Lucida Sans" panose="020B0602030504020204" pitchFamily="34" charset="0"/>
                <a:cs typeface="Arial" charset="0"/>
              </a:rPr>
              <a:t>is</a:t>
            </a:r>
            <a:r>
              <a:rPr lang="it-IT" altLang="it-IT" sz="1400" dirty="0">
                <a:solidFill>
                  <a:srgbClr val="FF0000"/>
                </a:solidFill>
                <a:latin typeface="Lucida Sans" panose="020B0602030504020204" pitchFamily="34" charset="0"/>
                <a:cs typeface="Arial" charset="0"/>
              </a:rPr>
              <a:t> </a:t>
            </a:r>
            <a:r>
              <a:rPr lang="it-IT" altLang="it-IT" sz="1400" dirty="0" err="1">
                <a:solidFill>
                  <a:srgbClr val="FF0000"/>
                </a:solidFill>
                <a:latin typeface="Lucida Sans" panose="020B0602030504020204" pitchFamily="34" charset="0"/>
                <a:cs typeface="Arial" charset="0"/>
              </a:rPr>
              <a:t>reduced</a:t>
            </a:r>
            <a:r>
              <a:rPr lang="it-IT" altLang="it-IT" sz="1400" dirty="0">
                <a:solidFill>
                  <a:srgbClr val="FF0000"/>
                </a:solidFill>
                <a:latin typeface="Lucida Sans" panose="020B0602030504020204" pitchFamily="34" charset="0"/>
                <a:cs typeface="Arial" charset="0"/>
              </a:rPr>
              <a:t> to 4m) </a:t>
            </a:r>
          </a:p>
          <a:p>
            <a:r>
              <a:rPr lang="it-IT" altLang="it-IT" sz="1400" dirty="0">
                <a:solidFill>
                  <a:srgbClr val="FF0000"/>
                </a:solidFill>
                <a:latin typeface="Lucida Sans" panose="020B0602030504020204" pitchFamily="34" charset="0"/>
                <a:cs typeface="Arial" charset="0"/>
              </a:rPr>
              <a:t>No </a:t>
            </a:r>
            <a:r>
              <a:rPr lang="it-IT" altLang="it-IT" sz="1400" dirty="0" err="1">
                <a:solidFill>
                  <a:srgbClr val="FF0000"/>
                </a:solidFill>
                <a:latin typeface="Lucida Sans" panose="020B0602030504020204" pitchFamily="34" charset="0"/>
                <a:cs typeface="Arial" charset="0"/>
              </a:rPr>
              <a:t>measuring</a:t>
            </a:r>
            <a:r>
              <a:rPr lang="it-IT" altLang="it-IT" sz="1400" dirty="0">
                <a:solidFill>
                  <a:srgbClr val="FF0000"/>
                </a:solidFill>
                <a:latin typeface="Lucida Sans" panose="020B0602030504020204" pitchFamily="34" charset="0"/>
                <a:cs typeface="Arial" charset="0"/>
              </a:rPr>
              <a:t> data</a:t>
            </a:r>
          </a:p>
          <a:p>
            <a:r>
              <a:rPr lang="it-IT" altLang="it-IT" sz="1400" dirty="0" err="1">
                <a:solidFill>
                  <a:schemeClr val="tx1"/>
                </a:solidFill>
                <a:latin typeface="Lucida Sans" panose="020B0602030504020204" pitchFamily="34" charset="0"/>
                <a:cs typeface="Arial" charset="0"/>
              </a:rPr>
              <a:t>Dimensions</a:t>
            </a:r>
            <a:r>
              <a:rPr lang="it-IT" altLang="it-IT" sz="1400" dirty="0">
                <a:solidFill>
                  <a:schemeClr val="tx1"/>
                </a:solidFill>
                <a:latin typeface="Lucida Sans" panose="020B0602030504020204" pitchFamily="34" charset="0"/>
                <a:cs typeface="Arial" charset="0"/>
              </a:rPr>
              <a:t> ( W x H x D ): </a:t>
            </a:r>
            <a:r>
              <a:rPr lang="it-IT" altLang="it-IT" sz="1400" dirty="0">
                <a:solidFill>
                  <a:srgbClr val="FF0000"/>
                </a:solidFill>
                <a:latin typeface="Lucida Sans" panose="020B0602030504020204" pitchFamily="34" charset="0"/>
                <a:cs typeface="Arial" charset="0"/>
              </a:rPr>
              <a:t>112</a:t>
            </a:r>
            <a:r>
              <a:rPr lang="it-IT" altLang="it-IT" sz="1400" dirty="0">
                <a:solidFill>
                  <a:schemeClr val="tx1"/>
                </a:solidFill>
                <a:latin typeface="Lucida Sans" panose="020B0602030504020204" pitchFamily="34" charset="0"/>
                <a:cs typeface="Arial" charset="0"/>
              </a:rPr>
              <a:t> x </a:t>
            </a:r>
            <a:r>
              <a:rPr lang="it-IT" altLang="it-IT" sz="1400" dirty="0">
                <a:solidFill>
                  <a:srgbClr val="009900"/>
                </a:solidFill>
                <a:latin typeface="Lucida Sans" panose="020B0602030504020204" pitchFamily="34" charset="0"/>
                <a:cs typeface="Arial" charset="0"/>
              </a:rPr>
              <a:t>135</a:t>
            </a:r>
            <a:r>
              <a:rPr lang="it-IT" altLang="it-IT" sz="1400" dirty="0">
                <a:solidFill>
                  <a:srgbClr val="FF0000"/>
                </a:solidFill>
                <a:latin typeface="Lucida Sans" panose="020B0602030504020204" pitchFamily="34" charset="0"/>
                <a:cs typeface="Arial" charset="0"/>
              </a:rPr>
              <a:t> </a:t>
            </a:r>
            <a:r>
              <a:rPr lang="it-IT" altLang="it-IT" sz="1400" dirty="0">
                <a:solidFill>
                  <a:schemeClr val="tx1"/>
                </a:solidFill>
                <a:latin typeface="Lucida Sans" panose="020B0602030504020204" pitchFamily="34" charset="0"/>
                <a:cs typeface="Arial" charset="0"/>
              </a:rPr>
              <a:t>x</a:t>
            </a:r>
            <a:r>
              <a:rPr lang="it-IT" altLang="it-IT" sz="1400" dirty="0">
                <a:solidFill>
                  <a:srgbClr val="FF0000"/>
                </a:solidFill>
                <a:latin typeface="Lucida Sans" panose="020B0602030504020204" pitchFamily="34" charset="0"/>
                <a:cs typeface="Arial" charset="0"/>
              </a:rPr>
              <a:t> </a:t>
            </a:r>
            <a:r>
              <a:rPr lang="it-IT" altLang="it-IT" sz="1400" dirty="0">
                <a:latin typeface="Lucida Sans" panose="020B0602030504020204" pitchFamily="34" charset="0"/>
                <a:cs typeface="Arial" charset="0"/>
              </a:rPr>
              <a:t>111</a:t>
            </a:r>
          </a:p>
          <a:p>
            <a:r>
              <a:rPr lang="it-IT" altLang="it-IT" sz="1400" dirty="0">
                <a:solidFill>
                  <a:schemeClr val="tx1"/>
                </a:solidFill>
                <a:latin typeface="Lucida Sans" panose="020B0602030504020204" pitchFamily="34" charset="0"/>
                <a:cs typeface="Arial" charset="0"/>
              </a:rPr>
              <a:t>Reliability in industrial </a:t>
            </a:r>
            <a:r>
              <a:rPr lang="it-IT" altLang="it-IT" sz="1400" dirty="0" err="1">
                <a:solidFill>
                  <a:schemeClr val="tx1"/>
                </a:solidFill>
                <a:latin typeface="Lucida Sans" panose="020B0602030504020204" pitchFamily="34" charset="0"/>
                <a:cs typeface="Arial" charset="0"/>
              </a:rPr>
              <a:t>environment</a:t>
            </a:r>
            <a:r>
              <a:rPr lang="it-IT" altLang="it-IT" sz="1400" dirty="0">
                <a:solidFill>
                  <a:schemeClr val="tx1"/>
                </a:solidFill>
                <a:latin typeface="Lucida Sans" panose="020B0602030504020204" pitchFamily="34" charset="0"/>
                <a:cs typeface="Arial" charset="0"/>
              </a:rPr>
              <a:t> : High</a:t>
            </a:r>
          </a:p>
          <a:p>
            <a:r>
              <a:rPr lang="it-IT" altLang="it-IT" sz="1400" dirty="0">
                <a:solidFill>
                  <a:srgbClr val="FF0000"/>
                </a:solidFill>
                <a:latin typeface="Lucida Sans" panose="020B0602030504020204" pitchFamily="34" charset="0"/>
                <a:cs typeface="Arial" charset="0"/>
              </a:rPr>
              <a:t>No muting</a:t>
            </a:r>
          </a:p>
          <a:p>
            <a:r>
              <a:rPr lang="it-IT" altLang="it-IT" sz="1400" dirty="0">
                <a:solidFill>
                  <a:schemeClr val="tx1"/>
                </a:solidFill>
                <a:latin typeface="Lucida Sans" panose="020B0602030504020204" pitchFamily="34" charset="0"/>
                <a:cs typeface="Arial" charset="0"/>
              </a:rPr>
              <a:t>#Field sets: </a:t>
            </a:r>
          </a:p>
          <a:p>
            <a:pPr marL="0" indent="0">
              <a:buNone/>
            </a:pPr>
            <a:r>
              <a:rPr lang="it-IT" altLang="it-IT" sz="1400" dirty="0">
                <a:solidFill>
                  <a:srgbClr val="FF0000"/>
                </a:solidFill>
                <a:latin typeface="Lucida Sans" panose="020B0602030504020204" pitchFamily="34" charset="0"/>
                <a:cs typeface="Arial" charset="0"/>
              </a:rPr>
              <a:t>	CORE: 2;</a:t>
            </a:r>
          </a:p>
          <a:p>
            <a:pPr marL="0" indent="0">
              <a:buNone/>
            </a:pPr>
            <a:r>
              <a:rPr lang="it-IT" altLang="it-IT" sz="1400" dirty="0">
                <a:solidFill>
                  <a:srgbClr val="FF0000"/>
                </a:solidFill>
                <a:latin typeface="Lucida Sans" panose="020B0602030504020204" pitchFamily="34" charset="0"/>
                <a:cs typeface="Arial" charset="0"/>
              </a:rPr>
              <a:t>	CORE ETHERNET IP/PROFISAFE: 8</a:t>
            </a:r>
          </a:p>
          <a:p>
            <a:pPr marL="0" indent="0">
              <a:buNone/>
            </a:pPr>
            <a:r>
              <a:rPr lang="it-IT" altLang="it-IT" sz="1400" dirty="0">
                <a:solidFill>
                  <a:srgbClr val="FF0000"/>
                </a:solidFill>
                <a:latin typeface="Lucida Sans" panose="020B0602030504020204" pitchFamily="34" charset="0"/>
                <a:cs typeface="Arial" charset="0"/>
              </a:rPr>
              <a:t>	</a:t>
            </a:r>
            <a:r>
              <a:rPr lang="it-IT" altLang="it-IT" sz="1400" dirty="0">
                <a:solidFill>
                  <a:srgbClr val="009900"/>
                </a:solidFill>
                <a:latin typeface="Lucida Sans" panose="020B0602030504020204" pitchFamily="34" charset="0"/>
                <a:cs typeface="Arial" charset="0"/>
              </a:rPr>
              <a:t>PRO ETHERNET IP/PROFISAFE: 128 </a:t>
            </a:r>
          </a:p>
          <a:p>
            <a:r>
              <a:rPr lang="it-IT" altLang="it-IT" sz="1400" dirty="0">
                <a:solidFill>
                  <a:schemeClr val="tx1"/>
                </a:solidFill>
                <a:latin typeface="Lucida Sans" panose="020B0602030504020204" pitchFamily="34" charset="0"/>
                <a:cs typeface="Arial" charset="0"/>
              </a:rPr>
              <a:t>Encoder input: NO</a:t>
            </a:r>
            <a:endParaRPr lang="it-IT" altLang="it-IT" sz="1400" dirty="0">
              <a:latin typeface="Lucida Sans" panose="020B0602030504020204" pitchFamily="34" charset="0"/>
              <a:cs typeface="Arial" charset="0"/>
            </a:endParaRPr>
          </a:p>
        </p:txBody>
      </p:sp>
      <p:pic>
        <p:nvPicPr>
          <p:cNvPr id="2050" name="Picture 2" descr="https://www.packworld.com/sites/default/files/styles/200x200-slideshow/public/field/image/microscan_core_image.jpg?itok=f0ZOIf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237626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013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91880" y="598488"/>
            <a:ext cx="4530725" cy="636587"/>
          </a:xfrm>
        </p:spPr>
        <p:txBody>
          <a:bodyPr>
            <a:normAutofit fontScale="90000"/>
          </a:bodyPr>
          <a:lstStyle/>
          <a:p>
            <a:pPr algn="ctr">
              <a:defRPr/>
            </a:pPr>
            <a:r>
              <a:rPr sz="6000" dirty="0"/>
              <a:t>LEUZE</a:t>
            </a:r>
            <a:br>
              <a:rPr sz="6000" dirty="0"/>
            </a:br>
            <a:r>
              <a:rPr sz="6000"/>
              <a:t> RSL</a:t>
            </a:r>
            <a:endParaRPr sz="6000" dirty="0"/>
          </a:p>
        </p:txBody>
      </p:sp>
      <p:sp>
        <p:nvSpPr>
          <p:cNvPr id="3" name="Sottotitolo 2"/>
          <p:cNvSpPr>
            <a:spLocks noGrp="1"/>
          </p:cNvSpPr>
          <p:nvPr>
            <p:ph idx="1"/>
          </p:nvPr>
        </p:nvSpPr>
        <p:spPr>
          <a:xfrm>
            <a:off x="793403" y="2492896"/>
            <a:ext cx="8497887" cy="1838325"/>
          </a:xfrm>
        </p:spPr>
        <p:txBody>
          <a:bodyPr>
            <a:normAutofit fontScale="62500" lnSpcReduction="20000"/>
          </a:bodyPr>
          <a:lstStyle/>
          <a:p>
            <a:pPr>
              <a:defRPr/>
            </a:pPr>
            <a:r>
              <a:rPr lang="it-IT" sz="2800" dirty="0">
                <a:solidFill>
                  <a:schemeClr val="tx1"/>
                </a:solidFill>
              </a:rPr>
              <a:t>Range: </a:t>
            </a:r>
            <a:r>
              <a:rPr lang="it-IT" sz="2800" dirty="0">
                <a:solidFill>
                  <a:srgbClr val="FF0000"/>
                </a:solidFill>
              </a:rPr>
              <a:t>3, 4.5</a:t>
            </a:r>
            <a:r>
              <a:rPr lang="it-IT" sz="2800" dirty="0">
                <a:solidFill>
                  <a:srgbClr val="009900"/>
                </a:solidFill>
              </a:rPr>
              <a:t>, 6.25, 8.50  </a:t>
            </a:r>
            <a:r>
              <a:rPr lang="it-IT" sz="2800" dirty="0">
                <a:solidFill>
                  <a:schemeClr val="tx1"/>
                </a:solidFill>
              </a:rPr>
              <a:t>m x </a:t>
            </a:r>
            <a:r>
              <a:rPr lang="it-IT" sz="2800" dirty="0">
                <a:solidFill>
                  <a:srgbClr val="FF0000"/>
                </a:solidFill>
              </a:rPr>
              <a:t>270°</a:t>
            </a:r>
          </a:p>
          <a:p>
            <a:pPr>
              <a:defRPr/>
            </a:pPr>
            <a:r>
              <a:rPr lang="it-IT" sz="2800" dirty="0" err="1">
                <a:solidFill>
                  <a:schemeClr val="tx1"/>
                </a:solidFill>
              </a:rPr>
              <a:t>Resolutions</a:t>
            </a:r>
            <a:r>
              <a:rPr lang="it-IT" sz="2800" dirty="0">
                <a:solidFill>
                  <a:schemeClr val="tx1"/>
                </a:solidFill>
              </a:rPr>
              <a:t>: 30/40/50/70/150 mm</a:t>
            </a:r>
          </a:p>
          <a:p>
            <a:pPr>
              <a:defRPr/>
            </a:pPr>
            <a:r>
              <a:rPr lang="it-IT" sz="2800" dirty="0" err="1">
                <a:solidFill>
                  <a:schemeClr val="tx1"/>
                </a:solidFill>
              </a:rPr>
              <a:t>Min</a:t>
            </a:r>
            <a:r>
              <a:rPr lang="it-IT" sz="2800" dirty="0">
                <a:solidFill>
                  <a:schemeClr val="tx1"/>
                </a:solidFill>
              </a:rPr>
              <a:t> </a:t>
            </a:r>
            <a:r>
              <a:rPr lang="it-IT" sz="2800" dirty="0" err="1">
                <a:solidFill>
                  <a:schemeClr val="tx1"/>
                </a:solidFill>
              </a:rPr>
              <a:t>response</a:t>
            </a:r>
            <a:r>
              <a:rPr lang="it-IT" sz="2800" dirty="0">
                <a:solidFill>
                  <a:schemeClr val="tx1"/>
                </a:solidFill>
              </a:rPr>
              <a:t> time: </a:t>
            </a:r>
            <a:r>
              <a:rPr lang="it-IT" sz="2800" dirty="0">
                <a:solidFill>
                  <a:srgbClr val="FF0000"/>
                </a:solidFill>
              </a:rPr>
              <a:t>80ms</a:t>
            </a:r>
          </a:p>
          <a:p>
            <a:pPr>
              <a:defRPr/>
            </a:pPr>
            <a:r>
              <a:rPr lang="it-IT" sz="2800" dirty="0" err="1">
                <a:solidFill>
                  <a:schemeClr val="tx1"/>
                </a:solidFill>
              </a:rPr>
              <a:t>Safe</a:t>
            </a:r>
            <a:r>
              <a:rPr lang="it-IT" sz="2800" dirty="0">
                <a:solidFill>
                  <a:schemeClr val="tx1"/>
                </a:solidFill>
              </a:rPr>
              <a:t> </a:t>
            </a:r>
            <a:r>
              <a:rPr lang="it-IT" sz="2800" dirty="0" err="1">
                <a:solidFill>
                  <a:schemeClr val="tx1"/>
                </a:solidFill>
              </a:rPr>
              <a:t>Communication</a:t>
            </a:r>
            <a:r>
              <a:rPr lang="it-IT" sz="2800" dirty="0">
                <a:solidFill>
                  <a:schemeClr val="tx1"/>
                </a:solidFill>
              </a:rPr>
              <a:t>: NO</a:t>
            </a:r>
          </a:p>
          <a:p>
            <a:pPr>
              <a:defRPr/>
            </a:pPr>
            <a:r>
              <a:rPr lang="it-IT" sz="2800" dirty="0" err="1">
                <a:solidFill>
                  <a:srgbClr val="FF0000"/>
                </a:solidFill>
              </a:rPr>
              <a:t>Measured</a:t>
            </a:r>
            <a:r>
              <a:rPr lang="it-IT" sz="2800" dirty="0">
                <a:solidFill>
                  <a:srgbClr val="FF0000"/>
                </a:solidFill>
              </a:rPr>
              <a:t> data output: NO</a:t>
            </a:r>
          </a:p>
          <a:p>
            <a:pPr>
              <a:defRPr/>
            </a:pPr>
            <a:r>
              <a:rPr lang="it-IT" sz="2800" dirty="0">
                <a:solidFill>
                  <a:srgbClr val="FF0000"/>
                </a:solidFill>
              </a:rPr>
              <a:t>Reliability in industrial </a:t>
            </a:r>
            <a:r>
              <a:rPr lang="it-IT" sz="2800" dirty="0" err="1">
                <a:solidFill>
                  <a:srgbClr val="FF0000"/>
                </a:solidFill>
              </a:rPr>
              <a:t>environment</a:t>
            </a:r>
            <a:r>
              <a:rPr lang="it-IT" sz="2800" dirty="0">
                <a:solidFill>
                  <a:srgbClr val="FF0000"/>
                </a:solidFill>
              </a:rPr>
              <a:t> : </a:t>
            </a:r>
            <a:r>
              <a:rPr lang="it-IT" sz="2800" dirty="0" err="1">
                <a:solidFill>
                  <a:srgbClr val="FF0000"/>
                </a:solidFill>
              </a:rPr>
              <a:t>Normal</a:t>
            </a:r>
            <a:endParaRPr lang="it-IT" sz="2800" dirty="0">
              <a:solidFill>
                <a:srgbClr val="FF0000"/>
              </a:solidFill>
            </a:endParaRPr>
          </a:p>
          <a:p>
            <a:pPr>
              <a:defRPr/>
            </a:pPr>
            <a:endParaRPr lang="it-IT" sz="2800" dirty="0">
              <a:solidFill>
                <a:schemeClr val="tx1"/>
              </a:solidFill>
            </a:endParaRPr>
          </a:p>
          <a:p>
            <a:pPr>
              <a:defRPr/>
            </a:pPr>
            <a:endParaRPr lang="it-IT" dirty="0">
              <a:solidFill>
                <a:schemeClr val="tx1"/>
              </a:solidFill>
            </a:endParaRPr>
          </a:p>
          <a:p>
            <a:pPr>
              <a:defRPr/>
            </a:pPr>
            <a:endParaRPr lang="it-IT" dirty="0"/>
          </a:p>
        </p:txBody>
      </p:sp>
      <p:pic>
        <p:nvPicPr>
          <p:cNvPr id="16402" name="Immagin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800" y="598488"/>
            <a:ext cx="1770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442722C6-0112-425F-BD00-C4DFFB851AD7}"/>
              </a:ext>
            </a:extLst>
          </p:cNvPr>
          <p:cNvPicPr>
            <a:picLocks noChangeAspect="1"/>
          </p:cNvPicPr>
          <p:nvPr/>
        </p:nvPicPr>
        <p:blipFill>
          <a:blip r:embed="rId3"/>
          <a:stretch>
            <a:fillRect/>
          </a:stretch>
        </p:blipFill>
        <p:spPr>
          <a:xfrm>
            <a:off x="832624" y="4525233"/>
            <a:ext cx="8067675" cy="1095375"/>
          </a:xfrm>
          <a:prstGeom prst="rect">
            <a:avLst/>
          </a:prstGeom>
        </p:spPr>
      </p:pic>
    </p:spTree>
    <p:extLst>
      <p:ext uri="{BB962C8B-B14F-4D97-AF65-F5344CB8AC3E}">
        <p14:creationId xmlns:p14="http://schemas.microsoft.com/office/powerpoint/2010/main" val="4157858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95936" y="577057"/>
            <a:ext cx="3956050" cy="547687"/>
          </a:xfrm>
        </p:spPr>
        <p:txBody>
          <a:bodyPr>
            <a:normAutofit fontScale="90000"/>
          </a:bodyPr>
          <a:lstStyle/>
          <a:p>
            <a:pPr algn="ctr">
              <a:defRPr/>
            </a:pPr>
            <a:r>
              <a:rPr sz="6000" dirty="0"/>
              <a:t>KEYENCE SZ</a:t>
            </a:r>
          </a:p>
        </p:txBody>
      </p:sp>
      <p:sp>
        <p:nvSpPr>
          <p:cNvPr id="3" name="Sottotitolo 2"/>
          <p:cNvSpPr>
            <a:spLocks noGrp="1"/>
          </p:cNvSpPr>
          <p:nvPr>
            <p:ph idx="1"/>
          </p:nvPr>
        </p:nvSpPr>
        <p:spPr>
          <a:xfrm>
            <a:off x="867980" y="3963193"/>
            <a:ext cx="7952492" cy="2314575"/>
          </a:xfrm>
        </p:spPr>
        <p:txBody>
          <a:bodyPr>
            <a:normAutofit fontScale="70000" lnSpcReduction="20000"/>
          </a:bodyPr>
          <a:lstStyle/>
          <a:p>
            <a:pPr>
              <a:defRPr/>
            </a:pPr>
            <a:r>
              <a:rPr lang="it-IT" sz="2800" dirty="0" err="1">
                <a:solidFill>
                  <a:schemeClr val="tx1"/>
                </a:solidFill>
              </a:rPr>
              <a:t>Range</a:t>
            </a:r>
            <a:r>
              <a:rPr lang="it-IT" sz="2800" dirty="0">
                <a:solidFill>
                  <a:schemeClr val="tx1"/>
                </a:solidFill>
              </a:rPr>
              <a:t>: </a:t>
            </a:r>
            <a:r>
              <a:rPr lang="it-IT" sz="2800" dirty="0">
                <a:solidFill>
                  <a:srgbClr val="FF0000"/>
                </a:solidFill>
              </a:rPr>
              <a:t>4,2 x 190° &amp; 2,8 x 270°</a:t>
            </a:r>
          </a:p>
          <a:p>
            <a:pPr>
              <a:defRPr/>
            </a:pPr>
            <a:r>
              <a:rPr lang="it-IT" sz="2800" dirty="0" err="1">
                <a:solidFill>
                  <a:schemeClr val="tx1"/>
                </a:solidFill>
              </a:rPr>
              <a:t>Resolutions</a:t>
            </a:r>
            <a:r>
              <a:rPr lang="it-IT" sz="2800" dirty="0">
                <a:solidFill>
                  <a:schemeClr val="tx1"/>
                </a:solidFill>
              </a:rPr>
              <a:t>: 30/40/50/70/150 mm</a:t>
            </a:r>
          </a:p>
          <a:p>
            <a:pPr>
              <a:defRPr/>
            </a:pPr>
            <a:r>
              <a:rPr lang="it-IT" sz="2800" dirty="0" err="1">
                <a:solidFill>
                  <a:schemeClr val="tx1"/>
                </a:solidFill>
              </a:rPr>
              <a:t>Min</a:t>
            </a:r>
            <a:r>
              <a:rPr lang="it-IT" sz="2800" dirty="0">
                <a:solidFill>
                  <a:schemeClr val="tx1"/>
                </a:solidFill>
              </a:rPr>
              <a:t> </a:t>
            </a:r>
            <a:r>
              <a:rPr lang="it-IT" sz="2800" dirty="0" err="1">
                <a:solidFill>
                  <a:schemeClr val="tx1"/>
                </a:solidFill>
              </a:rPr>
              <a:t>response</a:t>
            </a:r>
            <a:r>
              <a:rPr lang="it-IT" sz="2800" dirty="0">
                <a:solidFill>
                  <a:schemeClr val="tx1"/>
                </a:solidFill>
              </a:rPr>
              <a:t> time: 60ms</a:t>
            </a:r>
          </a:p>
          <a:p>
            <a:pPr>
              <a:defRPr/>
            </a:pPr>
            <a:r>
              <a:rPr lang="it-IT" sz="2800" dirty="0" err="1">
                <a:solidFill>
                  <a:schemeClr val="tx1"/>
                </a:solidFill>
              </a:rPr>
              <a:t>Safe</a:t>
            </a:r>
            <a:r>
              <a:rPr lang="it-IT" sz="2800" dirty="0">
                <a:solidFill>
                  <a:schemeClr val="tx1"/>
                </a:solidFill>
              </a:rPr>
              <a:t> </a:t>
            </a:r>
            <a:r>
              <a:rPr lang="it-IT" sz="2800" dirty="0" err="1">
                <a:solidFill>
                  <a:schemeClr val="tx1"/>
                </a:solidFill>
              </a:rPr>
              <a:t>Communication</a:t>
            </a:r>
            <a:r>
              <a:rPr lang="it-IT" sz="2800" dirty="0">
                <a:solidFill>
                  <a:schemeClr val="tx1"/>
                </a:solidFill>
              </a:rPr>
              <a:t>: NO</a:t>
            </a:r>
          </a:p>
          <a:p>
            <a:pPr>
              <a:defRPr/>
            </a:pPr>
            <a:r>
              <a:rPr lang="it-IT" sz="2800" dirty="0" err="1">
                <a:solidFill>
                  <a:srgbClr val="FF0000"/>
                </a:solidFill>
              </a:rPr>
              <a:t>Measured</a:t>
            </a:r>
            <a:r>
              <a:rPr lang="it-IT" sz="2800" dirty="0">
                <a:solidFill>
                  <a:srgbClr val="FF0000"/>
                </a:solidFill>
              </a:rPr>
              <a:t> data output: RS422 ( </a:t>
            </a:r>
            <a:r>
              <a:rPr lang="it-IT" sz="2800" dirty="0" err="1">
                <a:solidFill>
                  <a:srgbClr val="FF0000"/>
                </a:solidFill>
              </a:rPr>
              <a:t>only</a:t>
            </a:r>
            <a:r>
              <a:rPr lang="it-IT" sz="2800" dirty="0">
                <a:solidFill>
                  <a:srgbClr val="FF0000"/>
                </a:solidFill>
              </a:rPr>
              <a:t> SZ-16D)</a:t>
            </a:r>
          </a:p>
          <a:p>
            <a:pPr>
              <a:defRPr/>
            </a:pPr>
            <a:r>
              <a:rPr lang="it-IT" sz="2800" dirty="0" err="1">
                <a:solidFill>
                  <a:schemeClr val="tx1"/>
                </a:solidFill>
              </a:rPr>
              <a:t>Configuration</a:t>
            </a:r>
            <a:r>
              <a:rPr lang="it-IT" sz="2800" dirty="0">
                <a:solidFill>
                  <a:schemeClr val="tx1"/>
                </a:solidFill>
              </a:rPr>
              <a:t> PC/</a:t>
            </a:r>
            <a:r>
              <a:rPr lang="it-IT" sz="2800" dirty="0" err="1">
                <a:solidFill>
                  <a:schemeClr val="tx1"/>
                </a:solidFill>
              </a:rPr>
              <a:t>Pushbuttons</a:t>
            </a:r>
            <a:r>
              <a:rPr lang="it-IT" sz="2800" dirty="0">
                <a:solidFill>
                  <a:schemeClr val="tx1"/>
                </a:solidFill>
              </a:rPr>
              <a:t> ( </a:t>
            </a:r>
            <a:r>
              <a:rPr lang="it-IT" sz="2800" dirty="0" err="1">
                <a:solidFill>
                  <a:schemeClr val="tx1"/>
                </a:solidFill>
              </a:rPr>
              <a:t>simple</a:t>
            </a:r>
            <a:r>
              <a:rPr lang="it-IT" sz="2800" dirty="0">
                <a:solidFill>
                  <a:schemeClr val="tx1"/>
                </a:solidFill>
              </a:rPr>
              <a:t> </a:t>
            </a:r>
            <a:r>
              <a:rPr lang="it-IT" sz="2800" dirty="0" err="1">
                <a:solidFill>
                  <a:schemeClr val="tx1"/>
                </a:solidFill>
              </a:rPr>
              <a:t>shapes</a:t>
            </a:r>
            <a:r>
              <a:rPr lang="it-IT" sz="2800" dirty="0">
                <a:solidFill>
                  <a:schemeClr val="tx1"/>
                </a:solidFill>
              </a:rPr>
              <a:t>)</a:t>
            </a:r>
          </a:p>
          <a:p>
            <a:pPr>
              <a:defRPr/>
            </a:pPr>
            <a:r>
              <a:rPr lang="it-IT" sz="2800" dirty="0">
                <a:solidFill>
                  <a:schemeClr val="tx1"/>
                </a:solidFill>
              </a:rPr>
              <a:t>Reliability in industrial </a:t>
            </a:r>
            <a:r>
              <a:rPr lang="it-IT" sz="2800" dirty="0" err="1">
                <a:solidFill>
                  <a:schemeClr val="tx1"/>
                </a:solidFill>
              </a:rPr>
              <a:t>environment</a:t>
            </a:r>
            <a:r>
              <a:rPr lang="it-IT" sz="2800" dirty="0">
                <a:solidFill>
                  <a:schemeClr val="tx1"/>
                </a:solidFill>
              </a:rPr>
              <a:t> : High</a:t>
            </a:r>
          </a:p>
          <a:p>
            <a:pPr>
              <a:defRPr/>
            </a:pPr>
            <a:endParaRPr lang="it-IT" sz="2800" dirty="0">
              <a:solidFill>
                <a:schemeClr val="tx1"/>
              </a:solidFill>
            </a:endParaRPr>
          </a:p>
          <a:p>
            <a:pPr>
              <a:defRPr/>
            </a:pPr>
            <a:endParaRPr lang="it-IT" dirty="0">
              <a:solidFill>
                <a:schemeClr val="tx1"/>
              </a:solidFill>
            </a:endParaRPr>
          </a:p>
          <a:p>
            <a:pPr>
              <a:defRPr/>
            </a:pPr>
            <a:endParaRPr lang="it-IT" dirty="0"/>
          </a:p>
        </p:txBody>
      </p:sp>
      <p:pic>
        <p:nvPicPr>
          <p:cNvPr id="17438" name="Immagin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047" y="3803650"/>
            <a:ext cx="23844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9" y="332656"/>
            <a:ext cx="1203938"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magine 3">
            <a:extLst>
              <a:ext uri="{FF2B5EF4-FFF2-40B4-BE49-F238E27FC236}">
                <a16:creationId xmlns:a16="http://schemas.microsoft.com/office/drawing/2014/main" id="{AD16746A-9497-4C1E-B1C7-64BC2ABECDD4}"/>
              </a:ext>
            </a:extLst>
          </p:cNvPr>
          <p:cNvPicPr>
            <a:picLocks noChangeAspect="1"/>
          </p:cNvPicPr>
          <p:nvPr/>
        </p:nvPicPr>
        <p:blipFill>
          <a:blip r:embed="rId4"/>
          <a:stretch>
            <a:fillRect/>
          </a:stretch>
        </p:blipFill>
        <p:spPr>
          <a:xfrm>
            <a:off x="899592" y="2441575"/>
            <a:ext cx="7920880" cy="1362075"/>
          </a:xfrm>
          <a:prstGeom prst="rect">
            <a:avLst/>
          </a:prstGeom>
        </p:spPr>
      </p:pic>
    </p:spTree>
    <p:extLst>
      <p:ext uri="{BB962C8B-B14F-4D97-AF65-F5344CB8AC3E}">
        <p14:creationId xmlns:p14="http://schemas.microsoft.com/office/powerpoint/2010/main" val="341856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2968" y="476672"/>
            <a:ext cx="8051938" cy="894289"/>
          </a:xfrm>
        </p:spPr>
        <p:txBody>
          <a:bodyPr>
            <a:noAutofit/>
          </a:bodyPr>
          <a:lstStyle/>
          <a:p>
            <a:r>
              <a:rPr lang="en-US" sz="2800" dirty="0"/>
              <a:t>Laser Sentinel: models differences</a:t>
            </a:r>
            <a:endParaRPr lang="it-IT" sz="2800" dirty="0"/>
          </a:p>
        </p:txBody>
      </p:sp>
      <p:graphicFrame>
        <p:nvGraphicFramePr>
          <p:cNvPr id="4" name="Tabella 3">
            <a:extLst>
              <a:ext uri="{FF2B5EF4-FFF2-40B4-BE49-F238E27FC236}">
                <a16:creationId xmlns:a16="http://schemas.microsoft.com/office/drawing/2014/main" id="{7F8A6989-3993-43CD-8421-7F4018C7CB33}"/>
              </a:ext>
            </a:extLst>
          </p:cNvPr>
          <p:cNvGraphicFramePr>
            <a:graphicFrameLocks noGrp="1"/>
          </p:cNvGraphicFramePr>
          <p:nvPr>
            <p:extLst>
              <p:ext uri="{D42A27DB-BD31-4B8C-83A1-F6EECF244321}">
                <p14:modId xmlns:p14="http://schemas.microsoft.com/office/powerpoint/2010/main" val="3119141347"/>
              </p:ext>
            </p:extLst>
          </p:nvPr>
        </p:nvGraphicFramePr>
        <p:xfrm>
          <a:off x="2195736" y="1124744"/>
          <a:ext cx="4974871" cy="5001417"/>
        </p:xfrm>
        <a:graphic>
          <a:graphicData uri="http://schemas.openxmlformats.org/drawingml/2006/table">
            <a:tbl>
              <a:tblPr/>
              <a:tblGrid>
                <a:gridCol w="2171866">
                  <a:extLst>
                    <a:ext uri="{9D8B030D-6E8A-4147-A177-3AD203B41FA5}">
                      <a16:colId xmlns:a16="http://schemas.microsoft.com/office/drawing/2014/main" val="3323075801"/>
                    </a:ext>
                  </a:extLst>
                </a:gridCol>
                <a:gridCol w="937428">
                  <a:extLst>
                    <a:ext uri="{9D8B030D-6E8A-4147-A177-3AD203B41FA5}">
                      <a16:colId xmlns:a16="http://schemas.microsoft.com/office/drawing/2014/main" val="4042510653"/>
                    </a:ext>
                  </a:extLst>
                </a:gridCol>
                <a:gridCol w="937428">
                  <a:extLst>
                    <a:ext uri="{9D8B030D-6E8A-4147-A177-3AD203B41FA5}">
                      <a16:colId xmlns:a16="http://schemas.microsoft.com/office/drawing/2014/main" val="1039216137"/>
                    </a:ext>
                  </a:extLst>
                </a:gridCol>
                <a:gridCol w="928149">
                  <a:extLst>
                    <a:ext uri="{9D8B030D-6E8A-4147-A177-3AD203B41FA5}">
                      <a16:colId xmlns:a16="http://schemas.microsoft.com/office/drawing/2014/main" val="2559241456"/>
                    </a:ext>
                  </a:extLst>
                </a:gridCol>
              </a:tblGrid>
              <a:tr h="415229">
                <a:tc rowSpan="2">
                  <a:txBody>
                    <a:bodyPr/>
                    <a:lstStyle/>
                    <a:p>
                      <a:pPr algn="r" rtl="0" fontAlgn="b"/>
                      <a:endParaRPr lang="it-IT" sz="600" b="1" i="0" u="none" strike="noStrike" dirty="0">
                        <a:solidFill>
                          <a:srgbClr val="000000"/>
                        </a:solidFill>
                        <a:effectLst/>
                        <a:latin typeface="Calibri" panose="020F0502020204030204" pitchFamily="34" charset="0"/>
                      </a:endParaRPr>
                    </a:p>
                    <a:p>
                      <a:pPr algn="r" rtl="0" fontAlgn="b"/>
                      <a:endParaRPr lang="it-IT" sz="600" b="1" i="0" u="none" strike="noStrike" dirty="0">
                        <a:solidFill>
                          <a:srgbClr val="000000"/>
                        </a:solidFill>
                        <a:effectLst/>
                        <a:latin typeface="Calibri" panose="020F0502020204030204" pitchFamily="34" charset="0"/>
                      </a:endParaRPr>
                    </a:p>
                    <a:p>
                      <a:pPr algn="r" rtl="0" fontAlgn="b"/>
                      <a:endParaRPr lang="it-IT" sz="600" b="1" i="0" u="none" strike="noStrike" dirty="0">
                        <a:solidFill>
                          <a:srgbClr val="000000"/>
                        </a:solidFill>
                        <a:effectLst/>
                        <a:latin typeface="Calibri" panose="020F0502020204030204" pitchFamily="34" charset="0"/>
                      </a:endParaRPr>
                    </a:p>
                    <a:p>
                      <a:pPr algn="r" rtl="0" fontAlgn="b"/>
                      <a:endParaRPr lang="it-IT" sz="600" b="1" i="0" u="none" strike="noStrike" dirty="0">
                        <a:solidFill>
                          <a:srgbClr val="000000"/>
                        </a:solidFill>
                        <a:effectLst/>
                        <a:latin typeface="Calibri" panose="020F0502020204030204" pitchFamily="34" charset="0"/>
                      </a:endParaRPr>
                    </a:p>
                    <a:p>
                      <a:pPr algn="r" rtl="0" fontAlgn="b"/>
                      <a:endParaRPr lang="it-IT" sz="600" b="1" i="0" u="none" strike="noStrike" dirty="0">
                        <a:solidFill>
                          <a:srgbClr val="000000"/>
                        </a:solidFill>
                        <a:effectLst/>
                        <a:latin typeface="Calibri" panose="020F0502020204030204" pitchFamily="34" charset="0"/>
                      </a:endParaRPr>
                    </a:p>
                    <a:p>
                      <a:pPr algn="r" rtl="0" fontAlgn="b"/>
                      <a:r>
                        <a:rPr lang="it-IT" sz="600" b="1" i="0" u="none" strike="noStrike" dirty="0">
                          <a:solidFill>
                            <a:srgbClr val="000000"/>
                          </a:solidFill>
                          <a:effectLst/>
                          <a:latin typeface="Calibri" panose="020F0502020204030204" pitchFamily="34" charset="0"/>
                        </a:rPr>
                        <a:t>Model:</a:t>
                      </a:r>
                    </a:p>
                  </a:txBody>
                  <a:tcPr marL="4222" marR="4222" marT="42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it-IT" sz="600" b="1" i="0" u="none" strike="noStrike" dirty="0">
                          <a:solidFill>
                            <a:srgbClr val="000000"/>
                          </a:solidFill>
                          <a:effectLst/>
                          <a:latin typeface="Calibri" panose="020F0502020204030204" pitchFamily="34" charset="0"/>
                        </a:rPr>
                        <a:t>BASE</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it-IT" sz="600" b="1" i="0" u="none" strike="noStrike">
                          <a:solidFill>
                            <a:srgbClr val="000000"/>
                          </a:solidFill>
                          <a:effectLst/>
                          <a:latin typeface="Calibri" panose="020F0502020204030204" pitchFamily="34" charset="0"/>
                        </a:rPr>
                        <a:t>STANDALONE</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it-IT" sz="600" b="1" i="0" u="none" strike="noStrike">
                          <a:solidFill>
                            <a:srgbClr val="000000"/>
                          </a:solidFill>
                          <a:effectLst/>
                          <a:latin typeface="Calibri" panose="020F0502020204030204" pitchFamily="34" charset="0"/>
                        </a:rPr>
                        <a:t>MASTER</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51039452"/>
                  </a:ext>
                </a:extLst>
              </a:tr>
              <a:tr h="251937">
                <a:tc vMerge="1">
                  <a:txBody>
                    <a:bodyPr/>
                    <a:lstStyle/>
                    <a:p>
                      <a:endParaRPr lang="it-IT"/>
                    </a:p>
                  </a:txBody>
                  <a:tcPr/>
                </a:tc>
                <a:tc>
                  <a:txBody>
                    <a:bodyPr/>
                    <a:lstStyle/>
                    <a:p>
                      <a:pPr algn="ctr" rtl="0" fontAlgn="b"/>
                      <a:r>
                        <a:rPr lang="it-IT" sz="600" b="1" i="0" u="none" strike="noStrike">
                          <a:solidFill>
                            <a:srgbClr val="000000"/>
                          </a:solidFill>
                          <a:effectLst/>
                          <a:latin typeface="Calibri" panose="020F0502020204030204" pitchFamily="34" charset="0"/>
                        </a:rPr>
                        <a:t>SLS-B5</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it-IT" sz="600" b="1" i="0" u="none" strike="noStrike">
                          <a:solidFill>
                            <a:srgbClr val="000000"/>
                          </a:solidFill>
                          <a:effectLst/>
                          <a:latin typeface="Calibri" panose="020F0502020204030204" pitchFamily="34" charset="0"/>
                        </a:rPr>
                        <a:t>SLS-SA5</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it-IT" sz="600" b="1" i="0" u="none" strike="noStrike">
                          <a:solidFill>
                            <a:srgbClr val="000000"/>
                          </a:solidFill>
                          <a:effectLst/>
                          <a:latin typeface="Calibri" panose="020F0502020204030204" pitchFamily="34" charset="0"/>
                        </a:rPr>
                        <a:t>SLS-M5 + SLS-R5</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36837484"/>
                  </a:ext>
                </a:extLst>
              </a:tr>
              <a:tr h="156294">
                <a:tc gridSpan="4">
                  <a:txBody>
                    <a:bodyPr/>
                    <a:lstStyle/>
                    <a:p>
                      <a:pPr algn="l" rtl="0" fontAlgn="b"/>
                      <a:r>
                        <a:rPr lang="en-US" sz="600" b="0" i="0" u="none" strike="noStrike" dirty="0">
                          <a:solidFill>
                            <a:srgbClr val="000000"/>
                          </a:solidFill>
                          <a:effectLst/>
                          <a:latin typeface="Calibri" panose="020F0502020204030204" pitchFamily="34" charset="0"/>
                        </a:rPr>
                        <a:t>INPUTS / OUTPUTS CONFIGURATION (USING THE MAX. INPUT CONFIGURATION AVAILABLE ON CONNECTORS)</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806617492"/>
                  </a:ext>
                </a:extLst>
              </a:tr>
              <a:tr h="155128">
                <a:tc>
                  <a:txBody>
                    <a:bodyPr/>
                    <a:lstStyle/>
                    <a:p>
                      <a:pPr algn="l" rtl="0" fontAlgn="b"/>
                      <a:r>
                        <a:rPr lang="it-IT" sz="600" b="0" i="0" u="none" strike="noStrike">
                          <a:solidFill>
                            <a:srgbClr val="000000"/>
                          </a:solidFill>
                          <a:effectLst/>
                          <a:latin typeface="Calibri" panose="020F0502020204030204" pitchFamily="34" charset="0"/>
                        </a:rPr>
                        <a:t>Safety outputs (OSSDs)</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1x2</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1x2</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1x2</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93687"/>
                  </a:ext>
                </a:extLst>
              </a:tr>
              <a:tr h="156294">
                <a:tc>
                  <a:txBody>
                    <a:bodyPr/>
                    <a:lstStyle/>
                    <a:p>
                      <a:pPr algn="l" fontAlgn="b"/>
                      <a:r>
                        <a:rPr lang="en-US" sz="600" b="0" i="0" u="none" strike="noStrike">
                          <a:solidFill>
                            <a:srgbClr val="000000"/>
                          </a:solidFill>
                          <a:effectLst/>
                          <a:latin typeface="Calibri" panose="020F0502020204030204" pitchFamily="34" charset="0"/>
                        </a:rPr>
                        <a:t>Standard Inputs  (1st and 2nd connector)</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2</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0</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1</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214965"/>
                  </a:ext>
                </a:extLst>
              </a:tr>
              <a:tr h="156294">
                <a:tc>
                  <a:txBody>
                    <a:bodyPr/>
                    <a:lstStyle/>
                    <a:p>
                      <a:pPr algn="l" fontAlgn="b"/>
                      <a:r>
                        <a:rPr lang="en-US" sz="600" b="0" i="0" u="none" strike="noStrike">
                          <a:solidFill>
                            <a:srgbClr val="000000"/>
                          </a:solidFill>
                          <a:effectLst/>
                          <a:latin typeface="Calibri" panose="020F0502020204030204" pitchFamily="34" charset="0"/>
                        </a:rPr>
                        <a:t>Standard Inputs/Standard Outputs (configurable)</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1</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3</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4</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386439"/>
                  </a:ext>
                </a:extLst>
              </a:tr>
              <a:tr h="156294">
                <a:tc>
                  <a:txBody>
                    <a:bodyPr/>
                    <a:lstStyle/>
                    <a:p>
                      <a:pPr algn="l" fontAlgn="b"/>
                      <a:r>
                        <a:rPr lang="it-IT" sz="600" b="0" i="0" u="none" strike="noStrike" dirty="0">
                          <a:solidFill>
                            <a:srgbClr val="000000"/>
                          </a:solidFill>
                          <a:effectLst/>
                          <a:latin typeface="Calibri" panose="020F0502020204030204" pitchFamily="34" charset="0"/>
                        </a:rPr>
                        <a:t>Standard </a:t>
                      </a:r>
                      <a:r>
                        <a:rPr lang="it-IT" sz="600" b="0" i="0" u="none" strike="noStrike" dirty="0" err="1">
                          <a:solidFill>
                            <a:srgbClr val="000000"/>
                          </a:solidFill>
                          <a:effectLst/>
                          <a:latin typeface="Calibri" panose="020F0502020204030204" pitchFamily="34" charset="0"/>
                        </a:rPr>
                        <a:t>Outputs</a:t>
                      </a:r>
                      <a:endParaRPr lang="it-IT" sz="600" b="0" i="0" u="none" strike="noStrike" dirty="0">
                        <a:solidFill>
                          <a:srgbClr val="000000"/>
                        </a:solidFill>
                        <a:effectLst/>
                        <a:latin typeface="Calibri" panose="020F0502020204030204" pitchFamily="34" charset="0"/>
                      </a:endParaRP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0</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0</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0</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788299"/>
                  </a:ext>
                </a:extLst>
              </a:tr>
              <a:tr h="156294">
                <a:tc>
                  <a:txBody>
                    <a:bodyPr/>
                    <a:lstStyle/>
                    <a:p>
                      <a:pPr algn="l" fontAlgn="b"/>
                      <a:r>
                        <a:rPr lang="it-IT" sz="600" b="0" i="0" u="none" strike="noStrike">
                          <a:solidFill>
                            <a:srgbClr val="000000"/>
                          </a:solidFill>
                          <a:effectLst/>
                          <a:latin typeface="Calibri" panose="020F0502020204030204" pitchFamily="34" charset="0"/>
                        </a:rPr>
                        <a:t>High speed inputs</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0</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0</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600" b="0" i="0" u="none" strike="noStrike">
                          <a:solidFill>
                            <a:srgbClr val="000000"/>
                          </a:solidFill>
                          <a:effectLst/>
                          <a:latin typeface="Calibri" panose="020F0502020204030204" pitchFamily="34" charset="0"/>
                        </a:rPr>
                        <a:t>0</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502792"/>
                  </a:ext>
                </a:extLst>
              </a:tr>
              <a:tr h="156294">
                <a:tc gridSpan="4">
                  <a:txBody>
                    <a:bodyPr/>
                    <a:lstStyle/>
                    <a:p>
                      <a:pPr algn="l" rtl="0" fontAlgn="b"/>
                      <a:r>
                        <a:rPr lang="it-IT" sz="600" b="0" i="0" u="none" strike="noStrike">
                          <a:solidFill>
                            <a:srgbClr val="000000"/>
                          </a:solidFill>
                          <a:effectLst/>
                          <a:latin typeface="Calibri" panose="020F0502020204030204" pitchFamily="34" charset="0"/>
                        </a:rPr>
                        <a:t>ZONE SETS SWITCHING</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94124226"/>
                  </a:ext>
                </a:extLst>
              </a:tr>
              <a:tr h="274098">
                <a:tc>
                  <a:txBody>
                    <a:bodyPr/>
                    <a:lstStyle/>
                    <a:p>
                      <a:pPr algn="l" fontAlgn="ctr"/>
                      <a:r>
                        <a:rPr lang="en-US" sz="600" b="0" i="0" u="none" strike="noStrike">
                          <a:solidFill>
                            <a:srgbClr val="000000"/>
                          </a:solidFill>
                          <a:effectLst/>
                          <a:latin typeface="Calibri" panose="020F0502020204030204" pitchFamily="34" charset="0"/>
                        </a:rPr>
                        <a:t>Max. Zone sets number in any activation order (*2):</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0" fontAlgn="ctr"/>
                      <a:r>
                        <a:rPr lang="it-IT" sz="600" b="0" i="0" u="none" strike="noStrike">
                          <a:solidFill>
                            <a:srgbClr val="000000"/>
                          </a:solidFill>
                          <a:effectLst/>
                          <a:latin typeface="Calibri" panose="020F0502020204030204" pitchFamily="34" charset="0"/>
                        </a:rPr>
                        <a:t> </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8766006"/>
                  </a:ext>
                </a:extLst>
              </a:tr>
              <a:tr h="156294">
                <a:tc>
                  <a:txBody>
                    <a:bodyPr/>
                    <a:lstStyle/>
                    <a:p>
                      <a:pPr algn="l" fontAlgn="ctr"/>
                      <a:r>
                        <a:rPr lang="it-IT" sz="600" b="0" i="0" u="none" strike="noStrike">
                          <a:solidFill>
                            <a:srgbClr val="000000"/>
                          </a:solidFill>
                          <a:effectLst/>
                          <a:latin typeface="Calibri" panose="020F0502020204030204" pitchFamily="34" charset="0"/>
                        </a:rPr>
                        <a:t>with 1 safety zone</a:t>
                      </a:r>
                    </a:p>
                  </a:txBody>
                  <a:tcPr marL="101328"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3</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3</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10</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648277"/>
                  </a:ext>
                </a:extLst>
              </a:tr>
              <a:tr h="156294">
                <a:tc>
                  <a:txBody>
                    <a:bodyPr/>
                    <a:lstStyle/>
                    <a:p>
                      <a:pPr algn="l" fontAlgn="ctr"/>
                      <a:r>
                        <a:rPr lang="en-US" sz="600" b="0" i="0" u="none" strike="noStrike">
                          <a:solidFill>
                            <a:srgbClr val="000000"/>
                          </a:solidFill>
                          <a:effectLst/>
                          <a:latin typeface="Calibri" panose="020F0502020204030204" pitchFamily="34" charset="0"/>
                        </a:rPr>
                        <a:t>with 1 safety zone + 1 warning zone</a:t>
                      </a:r>
                    </a:p>
                  </a:txBody>
                  <a:tcPr marL="101328"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2</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2</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6</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003676"/>
                  </a:ext>
                </a:extLst>
              </a:tr>
              <a:tr h="156294">
                <a:tc>
                  <a:txBody>
                    <a:bodyPr/>
                    <a:lstStyle/>
                    <a:p>
                      <a:pPr algn="l" fontAlgn="ctr"/>
                      <a:r>
                        <a:rPr lang="en-US" sz="600" b="0" i="0" u="none" strike="noStrike">
                          <a:solidFill>
                            <a:srgbClr val="000000"/>
                          </a:solidFill>
                          <a:effectLst/>
                          <a:latin typeface="Calibri" panose="020F0502020204030204" pitchFamily="34" charset="0"/>
                        </a:rPr>
                        <a:t>with 1 safety zone + 2 warning zone</a:t>
                      </a:r>
                    </a:p>
                  </a:txBody>
                  <a:tcPr marL="101328"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1</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1</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3</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478425"/>
                  </a:ext>
                </a:extLst>
              </a:tr>
              <a:tr h="284596">
                <a:tc>
                  <a:txBody>
                    <a:bodyPr/>
                    <a:lstStyle/>
                    <a:p>
                      <a:pPr algn="l" fontAlgn="ctr"/>
                      <a:r>
                        <a:rPr lang="en-US" sz="600" b="0" i="0" u="none" strike="noStrike">
                          <a:solidFill>
                            <a:srgbClr val="000000"/>
                          </a:solidFill>
                          <a:effectLst/>
                          <a:latin typeface="Calibri" panose="020F0502020204030204" pitchFamily="34" charset="0"/>
                        </a:rPr>
                        <a:t>Max. Zone sets number in a particular activation order (*3):</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N/A</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6</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600" b="0" i="0" u="none" strike="noStrike">
                          <a:solidFill>
                            <a:srgbClr val="000000"/>
                          </a:solidFill>
                          <a:effectLst/>
                          <a:latin typeface="Calibri" panose="020F0502020204030204" pitchFamily="34" charset="0"/>
                        </a:rPr>
                        <a:t>N/A</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607062"/>
                  </a:ext>
                </a:extLst>
              </a:tr>
              <a:tr h="156294">
                <a:tc gridSpan="4">
                  <a:txBody>
                    <a:bodyPr/>
                    <a:lstStyle/>
                    <a:p>
                      <a:pPr algn="l" rtl="0" fontAlgn="b"/>
                      <a:r>
                        <a:rPr lang="it-IT" sz="600" b="0" i="0" u="none" strike="noStrike">
                          <a:solidFill>
                            <a:srgbClr val="000000"/>
                          </a:solidFill>
                          <a:effectLst/>
                          <a:latin typeface="Calibri" panose="020F0502020204030204" pitchFamily="34" charset="0"/>
                        </a:rPr>
                        <a:t>Applications</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625328765"/>
                  </a:ext>
                </a:extLst>
              </a:tr>
              <a:tr h="156294">
                <a:tc>
                  <a:txBody>
                    <a:bodyPr/>
                    <a:lstStyle/>
                    <a:p>
                      <a:pPr algn="l" rtl="0" fontAlgn="b"/>
                      <a:r>
                        <a:rPr lang="en-US" sz="600" b="0" i="0" u="none" strike="noStrike">
                          <a:solidFill>
                            <a:srgbClr val="000000"/>
                          </a:solidFill>
                          <a:effectLst/>
                          <a:latin typeface="Calibri" panose="020F0502020204030204" pitchFamily="34" charset="0"/>
                        </a:rPr>
                        <a:t>Horizontal static Application (e.g. Robotic cells)</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a:solidFill>
                            <a:srgbClr val="000000"/>
                          </a:solidFill>
                          <a:effectLst/>
                          <a:latin typeface="Calibri" panose="020F0502020204030204" pitchFamily="34" charset="0"/>
                        </a:rPr>
                        <a:t>OK</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600" b="0" i="0" u="none" strike="noStrike">
                          <a:solidFill>
                            <a:srgbClr val="000000"/>
                          </a:solidFill>
                          <a:effectLst/>
                          <a:latin typeface="Calibri" panose="020F0502020204030204" pitchFamily="34" charset="0"/>
                        </a:rPr>
                        <a:t>OK</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600" b="0" i="0" u="none" strike="noStrike">
                          <a:solidFill>
                            <a:srgbClr val="000000"/>
                          </a:solidFill>
                          <a:effectLst/>
                          <a:latin typeface="Calibri" panose="020F0502020204030204" pitchFamily="34" charset="0"/>
                        </a:rPr>
                        <a:t>OK</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562150778"/>
                  </a:ext>
                </a:extLst>
              </a:tr>
              <a:tr h="156294">
                <a:tc>
                  <a:txBody>
                    <a:bodyPr/>
                    <a:lstStyle/>
                    <a:p>
                      <a:pPr algn="l" rtl="0" fontAlgn="b"/>
                      <a:r>
                        <a:rPr lang="en-US" sz="600" b="0" i="0" u="none" strike="noStrike">
                          <a:solidFill>
                            <a:srgbClr val="000000"/>
                          </a:solidFill>
                          <a:effectLst/>
                          <a:latin typeface="Calibri" panose="020F0502020204030204" pitchFamily="34" charset="0"/>
                        </a:rPr>
                        <a:t>Moving Appl. "low complexity" (eg. Simple AGV)</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a:solidFill>
                            <a:srgbClr val="000000"/>
                          </a:solidFill>
                          <a:effectLst/>
                          <a:latin typeface="Calibri" panose="020F0502020204030204" pitchFamily="34" charset="0"/>
                        </a:rPr>
                        <a:t> </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a:solidFill>
                            <a:srgbClr val="000000"/>
                          </a:solidFill>
                          <a:effectLst/>
                          <a:latin typeface="Calibri" panose="020F0502020204030204" pitchFamily="34" charset="0"/>
                        </a:rPr>
                        <a:t>OK</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600" b="0" i="0" u="none" strike="noStrike">
                          <a:solidFill>
                            <a:srgbClr val="000000"/>
                          </a:solidFill>
                          <a:effectLst/>
                          <a:latin typeface="Calibri" panose="020F0502020204030204" pitchFamily="34" charset="0"/>
                        </a:rPr>
                        <a:t>OK</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988456653"/>
                  </a:ext>
                </a:extLst>
              </a:tr>
              <a:tr h="237941">
                <a:tc>
                  <a:txBody>
                    <a:bodyPr/>
                    <a:lstStyle/>
                    <a:p>
                      <a:pPr algn="l" rtl="0" fontAlgn="b"/>
                      <a:r>
                        <a:rPr lang="en-US" sz="600" b="0" i="0" u="none" strike="noStrike" dirty="0">
                          <a:solidFill>
                            <a:srgbClr val="000000"/>
                          </a:solidFill>
                          <a:effectLst/>
                          <a:latin typeface="Calibri" panose="020F0502020204030204" pitchFamily="34" charset="0"/>
                        </a:rPr>
                        <a:t>Vertical Application  "low complexity" (</a:t>
                      </a:r>
                      <a:r>
                        <a:rPr lang="en-US" sz="600" b="0" i="0" u="none" strike="noStrike" dirty="0" err="1">
                          <a:solidFill>
                            <a:srgbClr val="000000"/>
                          </a:solidFill>
                          <a:effectLst/>
                          <a:latin typeface="Calibri" panose="020F0502020204030204" pitchFamily="34" charset="0"/>
                        </a:rPr>
                        <a:t>eg.</a:t>
                      </a:r>
                      <a:r>
                        <a:rPr lang="en-US" sz="600" b="0" i="0" u="none" strike="noStrike" dirty="0">
                          <a:solidFill>
                            <a:srgbClr val="000000"/>
                          </a:solidFill>
                          <a:effectLst/>
                          <a:latin typeface="Calibri" panose="020F0502020204030204" pitchFamily="34" charset="0"/>
                        </a:rPr>
                        <a:t> Access control and Muting without override/muting lamp)</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a:solidFill>
                            <a:srgbClr val="000000"/>
                          </a:solidFill>
                          <a:effectLst/>
                          <a:latin typeface="Calibri" panose="020F0502020204030204" pitchFamily="34" charset="0"/>
                        </a:rPr>
                        <a:t> </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a:solidFill>
                            <a:srgbClr val="000000"/>
                          </a:solidFill>
                          <a:effectLst/>
                          <a:latin typeface="Calibri" panose="020F0502020204030204" pitchFamily="34" charset="0"/>
                        </a:rPr>
                        <a:t>OK</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ctr"/>
                      <a:r>
                        <a:rPr lang="it-IT" sz="600" b="0" i="0" u="none" strike="noStrike" dirty="0">
                          <a:solidFill>
                            <a:srgbClr val="000000"/>
                          </a:solidFill>
                          <a:effectLst/>
                          <a:latin typeface="Calibri" panose="020F0502020204030204" pitchFamily="34" charset="0"/>
                        </a:rPr>
                        <a:t>OK</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998853617"/>
                  </a:ext>
                </a:extLst>
              </a:tr>
              <a:tr h="309089">
                <a:tc>
                  <a:txBody>
                    <a:bodyPr/>
                    <a:lstStyle/>
                    <a:p>
                      <a:pPr algn="l" rtl="0" fontAlgn="b"/>
                      <a:r>
                        <a:rPr lang="en-US" sz="600" b="0" i="0" u="none" strike="noStrike">
                          <a:solidFill>
                            <a:srgbClr val="000000"/>
                          </a:solidFill>
                          <a:effectLst/>
                          <a:latin typeface="Calibri" panose="020F0502020204030204" pitchFamily="34" charset="0"/>
                        </a:rPr>
                        <a:t>Vertical Appl. "high complexity" (eg. With muting, override and muting lamp)</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a:solidFill>
                            <a:srgbClr val="000000"/>
                          </a:solidFill>
                          <a:effectLst/>
                          <a:latin typeface="Calibri" panose="020F0502020204030204" pitchFamily="34" charset="0"/>
                        </a:rPr>
                        <a:t> </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a:solidFill>
                            <a:srgbClr val="000000"/>
                          </a:solidFill>
                          <a:effectLst/>
                          <a:latin typeface="Calibri" panose="020F0502020204030204" pitchFamily="34" charset="0"/>
                        </a:rPr>
                        <a:t> </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dirty="0">
                          <a:solidFill>
                            <a:srgbClr val="000000"/>
                          </a:solidFill>
                          <a:effectLst/>
                          <a:latin typeface="Calibri" panose="020F0502020204030204" pitchFamily="34" charset="0"/>
                        </a:rPr>
                        <a:t>OK</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716452815"/>
                  </a:ext>
                </a:extLst>
              </a:tr>
              <a:tr h="285762">
                <a:tc>
                  <a:txBody>
                    <a:bodyPr/>
                    <a:lstStyle/>
                    <a:p>
                      <a:pPr algn="l" rtl="0" fontAlgn="b"/>
                      <a:r>
                        <a:rPr lang="en-US" sz="600" b="0" i="0" u="none" strike="noStrike">
                          <a:solidFill>
                            <a:srgbClr val="000000"/>
                          </a:solidFill>
                          <a:effectLst/>
                          <a:latin typeface="Calibri" panose="020F0502020204030204" pitchFamily="34" charset="0"/>
                        </a:rPr>
                        <a:t>Moving Appl. "high complexity" (eg. Complex AGV)</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a:solidFill>
                            <a:srgbClr val="000000"/>
                          </a:solidFill>
                          <a:effectLst/>
                          <a:latin typeface="Calibri" panose="020F0502020204030204" pitchFamily="34" charset="0"/>
                        </a:rPr>
                        <a:t> </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dirty="0">
                          <a:solidFill>
                            <a:srgbClr val="000000"/>
                          </a:solidFill>
                          <a:effectLst/>
                          <a:latin typeface="Calibri" panose="020F0502020204030204" pitchFamily="34" charset="0"/>
                        </a:rPr>
                        <a:t> </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600" b="0" i="0" u="none" strike="noStrike" dirty="0">
                          <a:solidFill>
                            <a:srgbClr val="000000"/>
                          </a:solidFill>
                          <a:effectLst/>
                          <a:latin typeface="Calibri" panose="020F0502020204030204" pitchFamily="34" charset="0"/>
                        </a:rPr>
                        <a:t> </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454677"/>
                  </a:ext>
                </a:extLst>
              </a:tr>
              <a:tr h="156294">
                <a:tc>
                  <a:txBody>
                    <a:bodyPr/>
                    <a:lstStyle/>
                    <a:p>
                      <a:pPr algn="l" rtl="0" fontAlgn="b"/>
                      <a:r>
                        <a:rPr lang="it-IT" sz="600" b="0" i="0" u="none" strike="noStrike">
                          <a:solidFill>
                            <a:srgbClr val="000000"/>
                          </a:solidFill>
                          <a:effectLst/>
                          <a:latin typeface="Calibri" panose="020F0502020204030204" pitchFamily="34" charset="0"/>
                        </a:rPr>
                        <a:t>Overall Application coverage %</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it-IT" sz="600" b="0" i="0" u="none" strike="noStrike">
                          <a:solidFill>
                            <a:srgbClr val="000000"/>
                          </a:solidFill>
                          <a:effectLst/>
                          <a:latin typeface="Calibri" panose="020F0502020204030204" pitchFamily="34" charset="0"/>
                        </a:rPr>
                        <a:t>45%</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it-IT" sz="600" b="0" i="0" u="none" strike="noStrike">
                          <a:solidFill>
                            <a:srgbClr val="000000"/>
                          </a:solidFill>
                          <a:effectLst/>
                          <a:latin typeface="Calibri" panose="020F0502020204030204" pitchFamily="34" charset="0"/>
                        </a:rPr>
                        <a:t>55%</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it-IT" sz="600" b="0" i="0" u="none" strike="noStrike" dirty="0">
                          <a:solidFill>
                            <a:srgbClr val="000000"/>
                          </a:solidFill>
                          <a:effectLst/>
                          <a:latin typeface="Calibri" panose="020F0502020204030204" pitchFamily="34" charset="0"/>
                        </a:rPr>
                        <a:t>65%</a:t>
                      </a:r>
                    </a:p>
                  </a:txBody>
                  <a:tcPr marL="4222" marR="4222" marT="4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272662"/>
                  </a:ext>
                </a:extLst>
              </a:tr>
              <a:tr h="111973">
                <a:tc gridSpan="4">
                  <a:txBody>
                    <a:bodyPr/>
                    <a:lstStyle/>
                    <a:p>
                      <a:pPr algn="l" rtl="0" fontAlgn="b"/>
                      <a:r>
                        <a:rPr lang="it-IT" sz="600" b="0" i="0" u="none" strike="noStrike" dirty="0">
                          <a:solidFill>
                            <a:srgbClr val="000000"/>
                          </a:solidFill>
                          <a:effectLst/>
                          <a:latin typeface="Calibri" panose="020F0502020204030204" pitchFamily="34" charset="0"/>
                        </a:rPr>
                        <a:t>Notes</a:t>
                      </a:r>
                    </a:p>
                  </a:txBody>
                  <a:tcPr marL="4222" marR="4222" marT="4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39939119"/>
                  </a:ext>
                </a:extLst>
              </a:tr>
              <a:tr h="209948">
                <a:tc gridSpan="4">
                  <a:txBody>
                    <a:bodyPr/>
                    <a:lstStyle/>
                    <a:p>
                      <a:pPr algn="l" rtl="0" fontAlgn="b"/>
                      <a:r>
                        <a:rPr lang="en-US" sz="600" b="0" i="0" u="none" strike="noStrike" dirty="0">
                          <a:solidFill>
                            <a:srgbClr val="000000"/>
                          </a:solidFill>
                          <a:effectLst/>
                          <a:latin typeface="Calibri" panose="020F0502020204030204" pitchFamily="34" charset="0"/>
                        </a:rPr>
                        <a:t>(*1) Impulsive override is available on SLS-SA but due to the limited number of I/</a:t>
                      </a:r>
                      <a:r>
                        <a:rPr lang="en-US" sz="600" b="0" i="0" u="none" strike="noStrike" dirty="0" err="1">
                          <a:solidFill>
                            <a:srgbClr val="000000"/>
                          </a:solidFill>
                          <a:effectLst/>
                          <a:latin typeface="Calibri" panose="020F0502020204030204" pitchFamily="34" charset="0"/>
                        </a:rPr>
                        <a:t>Os</a:t>
                      </a:r>
                      <a:r>
                        <a:rPr lang="en-US" sz="600" b="0" i="0" u="none" strike="noStrike" dirty="0">
                          <a:solidFill>
                            <a:srgbClr val="000000"/>
                          </a:solidFill>
                          <a:effectLst/>
                          <a:latin typeface="Calibri" panose="020F0502020204030204" pitchFamily="34" charset="0"/>
                        </a:rPr>
                        <a:t>, it can be used only if muting lamp is not connected to the scanner</a:t>
                      </a:r>
                    </a:p>
                  </a:txBody>
                  <a:tcPr marL="4222" marR="4222" marT="4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964942763"/>
                  </a:ext>
                </a:extLst>
              </a:tr>
              <a:tr h="209948">
                <a:tc gridSpan="4">
                  <a:txBody>
                    <a:bodyPr/>
                    <a:lstStyle/>
                    <a:p>
                      <a:pPr algn="l" rtl="0" fontAlgn="b"/>
                      <a:r>
                        <a:rPr lang="en-US" sz="600" b="0" i="0" u="none" strike="noStrike" dirty="0">
                          <a:solidFill>
                            <a:srgbClr val="000000"/>
                          </a:solidFill>
                          <a:effectLst/>
                          <a:latin typeface="Calibri" panose="020F0502020204030204" pitchFamily="34" charset="0"/>
                        </a:rPr>
                        <a:t>(*2) 6 zone sets are available if they have 1 </a:t>
                      </a:r>
                      <a:r>
                        <a:rPr lang="en-US" sz="600" b="0" i="0" u="none" strike="noStrike" dirty="0" err="1">
                          <a:solidFill>
                            <a:srgbClr val="000000"/>
                          </a:solidFill>
                          <a:effectLst/>
                          <a:latin typeface="Calibri" panose="020F0502020204030204" pitchFamily="34" charset="0"/>
                        </a:rPr>
                        <a:t>safey</a:t>
                      </a:r>
                      <a:r>
                        <a:rPr lang="en-US" sz="600" b="0" i="0" u="none" strike="noStrike" dirty="0">
                          <a:solidFill>
                            <a:srgbClr val="000000"/>
                          </a:solidFill>
                          <a:effectLst/>
                          <a:latin typeface="Calibri" panose="020F0502020204030204" pitchFamily="34" charset="0"/>
                        </a:rPr>
                        <a:t> zone each. If zone sets have 1 safety and 1 warning zone, the zone sets available are 2.</a:t>
                      </a:r>
                    </a:p>
                  </a:txBody>
                  <a:tcPr marL="4222" marR="4222" marT="4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366495334"/>
                  </a:ext>
                </a:extLst>
              </a:tr>
              <a:tr h="111973">
                <a:tc gridSpan="4">
                  <a:txBody>
                    <a:bodyPr/>
                    <a:lstStyle/>
                    <a:p>
                      <a:pPr algn="l" rtl="0" fontAlgn="b"/>
                      <a:r>
                        <a:rPr lang="en-US" sz="600" b="0" i="0" u="none" strike="noStrike" dirty="0">
                          <a:solidFill>
                            <a:srgbClr val="000000"/>
                          </a:solidFill>
                          <a:effectLst/>
                          <a:latin typeface="Calibri" panose="020F0502020204030204" pitchFamily="34" charset="0"/>
                        </a:rPr>
                        <a:t>(*3) Muting involves the complete safety zone ( total muting )</a:t>
                      </a:r>
                    </a:p>
                  </a:txBody>
                  <a:tcPr marL="4222" marR="4222" marT="4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902662530"/>
                  </a:ext>
                </a:extLst>
              </a:tr>
              <a:tr h="111973">
                <a:tc gridSpan="4">
                  <a:txBody>
                    <a:bodyPr/>
                    <a:lstStyle/>
                    <a:p>
                      <a:pPr algn="l" rtl="0" fontAlgn="b"/>
                      <a:r>
                        <a:rPr lang="en-US" sz="600" b="0" i="0" u="none" strike="noStrike" dirty="0">
                          <a:solidFill>
                            <a:srgbClr val="000000"/>
                          </a:solidFill>
                          <a:effectLst/>
                          <a:latin typeface="Calibri" panose="020F0502020204030204" pitchFamily="34" charset="0"/>
                        </a:rPr>
                        <a:t>(*4) Measurement data protocol is the one used by DL Sentinel Monitoring function and it's not configurable</a:t>
                      </a:r>
                    </a:p>
                  </a:txBody>
                  <a:tcPr marL="4222" marR="4222" marT="4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381415534"/>
                  </a:ext>
                </a:extLst>
              </a:tr>
            </a:tbl>
          </a:graphicData>
        </a:graphic>
      </p:graphicFrame>
      <p:sp>
        <p:nvSpPr>
          <p:cNvPr id="5" name="Esplosione: 8 punte 4">
            <a:extLst>
              <a:ext uri="{FF2B5EF4-FFF2-40B4-BE49-F238E27FC236}">
                <a16:creationId xmlns:a16="http://schemas.microsoft.com/office/drawing/2014/main" id="{6C546196-E5FF-40FA-9D4D-EE5037346BC7}"/>
              </a:ext>
            </a:extLst>
          </p:cNvPr>
          <p:cNvSpPr/>
          <p:nvPr/>
        </p:nvSpPr>
        <p:spPr>
          <a:xfrm>
            <a:off x="7020272" y="1008274"/>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207739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5856" y="620688"/>
            <a:ext cx="5544616" cy="547687"/>
          </a:xfrm>
        </p:spPr>
        <p:txBody>
          <a:bodyPr>
            <a:normAutofit fontScale="90000"/>
          </a:bodyPr>
          <a:lstStyle/>
          <a:p>
            <a:pPr algn="ctr">
              <a:defRPr/>
            </a:pPr>
            <a:r>
              <a:rPr sz="6000"/>
              <a:t>KEYENCE </a:t>
            </a:r>
            <a:br>
              <a:rPr lang="it-IT" sz="6000"/>
            </a:br>
            <a:r>
              <a:rPr sz="6000"/>
              <a:t>SZ-V</a:t>
            </a:r>
            <a:endParaRPr sz="6000" dirty="0"/>
          </a:p>
        </p:txBody>
      </p:sp>
      <p:sp>
        <p:nvSpPr>
          <p:cNvPr id="18435" name="Sottotitolo 2"/>
          <p:cNvSpPr>
            <a:spLocks noGrp="1"/>
          </p:cNvSpPr>
          <p:nvPr>
            <p:ph idx="1"/>
          </p:nvPr>
        </p:nvSpPr>
        <p:spPr>
          <a:xfrm>
            <a:off x="527844" y="2330004"/>
            <a:ext cx="8616950" cy="2900809"/>
          </a:xfrm>
        </p:spPr>
        <p:txBody>
          <a:bodyPr>
            <a:normAutofit fontScale="92500" lnSpcReduction="20000"/>
          </a:bodyPr>
          <a:lstStyle/>
          <a:p>
            <a:r>
              <a:rPr lang="it-IT" altLang="it-IT" sz="1600">
                <a:solidFill>
                  <a:schemeClr val="tx1"/>
                </a:solidFill>
                <a:latin typeface="Arial" charset="0"/>
                <a:cs typeface="Arial" charset="0"/>
              </a:rPr>
              <a:t>Range: </a:t>
            </a:r>
            <a:r>
              <a:rPr lang="it-IT" altLang="it-IT" sz="1600">
                <a:solidFill>
                  <a:srgbClr val="009900"/>
                </a:solidFill>
                <a:latin typeface="Arial" charset="0"/>
                <a:cs typeface="Arial" charset="0"/>
              </a:rPr>
              <a:t>8.4m</a:t>
            </a:r>
            <a:r>
              <a:rPr lang="it-IT" altLang="it-IT" sz="1600">
                <a:solidFill>
                  <a:srgbClr val="006C31"/>
                </a:solidFill>
                <a:latin typeface="Arial" charset="0"/>
                <a:cs typeface="Arial" charset="0"/>
              </a:rPr>
              <a:t>  </a:t>
            </a:r>
            <a:r>
              <a:rPr lang="it-IT" altLang="it-IT" sz="1600">
                <a:solidFill>
                  <a:srgbClr val="FF0000"/>
                </a:solidFill>
                <a:latin typeface="Arial" charset="0"/>
                <a:cs typeface="Arial" charset="0"/>
              </a:rPr>
              <a:t>x 190°</a:t>
            </a:r>
          </a:p>
          <a:p>
            <a:r>
              <a:rPr lang="it-IT" altLang="it-IT" sz="1600">
                <a:solidFill>
                  <a:schemeClr val="tx1"/>
                </a:solidFill>
                <a:latin typeface="Arial" charset="0"/>
                <a:cs typeface="Arial" charset="0"/>
              </a:rPr>
              <a:t>Master /Slave connection of </a:t>
            </a:r>
            <a:r>
              <a:rPr lang="it-IT" altLang="it-IT">
                <a:solidFill>
                  <a:schemeClr val="tx1"/>
                </a:solidFill>
                <a:latin typeface="Arial" charset="0"/>
                <a:cs typeface="Arial" charset="0"/>
              </a:rPr>
              <a:t>3 </a:t>
            </a:r>
            <a:endParaRPr lang="it-IT" altLang="it-IT" sz="1600">
              <a:solidFill>
                <a:schemeClr val="tx1"/>
              </a:solidFill>
              <a:latin typeface="Arial" charset="0"/>
              <a:cs typeface="Arial" charset="0"/>
            </a:endParaRPr>
          </a:p>
          <a:p>
            <a:r>
              <a:rPr lang="it-IT" altLang="it-IT" sz="1600">
                <a:solidFill>
                  <a:schemeClr val="tx1"/>
                </a:solidFill>
                <a:latin typeface="Arial" charset="0"/>
                <a:cs typeface="Arial" charset="0"/>
              </a:rPr>
              <a:t>Muting Function</a:t>
            </a:r>
          </a:p>
          <a:p>
            <a:r>
              <a:rPr lang="it-IT" altLang="it-IT" sz="1600">
                <a:solidFill>
                  <a:schemeClr val="tx1"/>
                </a:solidFill>
                <a:latin typeface="Arial" charset="0"/>
                <a:cs typeface="Arial" charset="0"/>
              </a:rPr>
              <a:t>Resolutions: </a:t>
            </a:r>
            <a:r>
              <a:rPr lang="it-IT" altLang="it-IT" sz="1600">
                <a:solidFill>
                  <a:srgbClr val="009900"/>
                </a:solidFill>
                <a:latin typeface="Arial" charset="0"/>
                <a:cs typeface="Arial" charset="0"/>
              </a:rPr>
              <a:t>20/</a:t>
            </a:r>
            <a:r>
              <a:rPr lang="it-IT" altLang="it-IT" sz="1600">
                <a:solidFill>
                  <a:schemeClr val="tx1"/>
                </a:solidFill>
                <a:latin typeface="Arial" charset="0"/>
                <a:cs typeface="Arial" charset="0"/>
              </a:rPr>
              <a:t>30/40/50/70/150 mm</a:t>
            </a:r>
          </a:p>
          <a:p>
            <a:r>
              <a:rPr lang="it-IT" altLang="it-IT" sz="1600">
                <a:solidFill>
                  <a:schemeClr val="tx1"/>
                </a:solidFill>
                <a:latin typeface="Arial" charset="0"/>
                <a:cs typeface="Arial" charset="0"/>
              </a:rPr>
              <a:t>Min response time: </a:t>
            </a:r>
            <a:r>
              <a:rPr lang="it-IT" altLang="it-IT" sz="1600">
                <a:solidFill>
                  <a:srgbClr val="FF0000"/>
                </a:solidFill>
                <a:latin typeface="Arial" charset="0"/>
                <a:cs typeface="Arial" charset="0"/>
              </a:rPr>
              <a:t>80ms/160ms (NOTE: with min response time the range is reduced to 5,7m)</a:t>
            </a:r>
          </a:p>
          <a:p>
            <a:r>
              <a:rPr lang="it-IT" altLang="it-IT" sz="1600">
                <a:solidFill>
                  <a:schemeClr val="tx1"/>
                </a:solidFill>
                <a:latin typeface="Arial" charset="0"/>
                <a:cs typeface="Arial" charset="0"/>
              </a:rPr>
              <a:t>Safe Communication: NO</a:t>
            </a:r>
          </a:p>
          <a:p>
            <a:r>
              <a:rPr lang="it-IT" altLang="it-IT" sz="1600">
                <a:solidFill>
                  <a:schemeClr val="tx1"/>
                </a:solidFill>
                <a:latin typeface="Arial" charset="0"/>
                <a:cs typeface="Arial" charset="0"/>
              </a:rPr>
              <a:t>Measured data output: Ethernet UDP (only SZ-V32N))</a:t>
            </a:r>
          </a:p>
          <a:p>
            <a:r>
              <a:rPr lang="it-IT" altLang="it-IT" sz="1600">
                <a:solidFill>
                  <a:schemeClr val="tx1"/>
                </a:solidFill>
                <a:latin typeface="Arial" charset="0"/>
                <a:cs typeface="Arial" charset="0"/>
              </a:rPr>
              <a:t>Configuration PC/Pushbuttons (for simple shapes)</a:t>
            </a:r>
          </a:p>
          <a:p>
            <a:r>
              <a:rPr lang="it-IT" altLang="it-IT" sz="1600">
                <a:solidFill>
                  <a:schemeClr val="tx1"/>
                </a:solidFill>
                <a:latin typeface="Arial" charset="0"/>
                <a:cs typeface="Arial" charset="0"/>
              </a:rPr>
              <a:t>Reliability in industrial environment : High</a:t>
            </a:r>
          </a:p>
          <a:p>
            <a:r>
              <a:rPr lang="it-IT" altLang="it-IT" sz="1600">
                <a:solidFill>
                  <a:srgbClr val="009900"/>
                </a:solidFill>
                <a:latin typeface="Arial" charset="0"/>
                <a:cs typeface="Arial" charset="0"/>
              </a:rPr>
              <a:t>Optional Camera (only ‘X’ models)</a:t>
            </a:r>
          </a:p>
          <a:p>
            <a:r>
              <a:rPr lang="it-IT" altLang="it-IT" sz="1600">
                <a:solidFill>
                  <a:srgbClr val="009900"/>
                </a:solidFill>
                <a:latin typeface="Arial" charset="0"/>
                <a:cs typeface="Arial" charset="0"/>
              </a:rPr>
              <a:t>Removable display with image</a:t>
            </a:r>
          </a:p>
          <a:p>
            <a:r>
              <a:rPr lang="it-IT" altLang="it-IT" sz="1600">
                <a:solidFill>
                  <a:srgbClr val="FF0000"/>
                </a:solidFill>
                <a:latin typeface="Arial" charset="0"/>
                <a:cs typeface="Arial" charset="0"/>
              </a:rPr>
              <a:t>Dimensions:  125 x 180 x 130</a:t>
            </a:r>
          </a:p>
          <a:p>
            <a:endParaRPr lang="it-IT" altLang="it-IT" sz="1000">
              <a:solidFill>
                <a:schemeClr val="tx1"/>
              </a:solidFill>
              <a:latin typeface="Arial" charset="0"/>
              <a:cs typeface="Arial" charset="0"/>
            </a:endParaRPr>
          </a:p>
          <a:p>
            <a:endParaRPr lang="it-IT" altLang="it-IT" sz="800">
              <a:solidFill>
                <a:schemeClr val="tx1"/>
              </a:solidFill>
              <a:latin typeface="Arial" charset="0"/>
              <a:cs typeface="Arial" charset="0"/>
            </a:endParaRPr>
          </a:p>
          <a:p>
            <a:endParaRPr lang="it-IT" altLang="it-IT" sz="800">
              <a:latin typeface="Arial" charset="0"/>
              <a:cs typeface="Arial"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3396008559"/>
              </p:ext>
            </p:extLst>
          </p:nvPr>
        </p:nvGraphicFramePr>
        <p:xfrm>
          <a:off x="899592" y="5157192"/>
          <a:ext cx="6378575" cy="1193800"/>
        </p:xfrm>
        <a:graphic>
          <a:graphicData uri="http://schemas.openxmlformats.org/drawingml/2006/table">
            <a:tbl>
              <a:tblPr firstRow="1" bandRow="1">
                <a:tableStyleId>{5C22544A-7EE6-4342-B048-85BDC9FD1C3A}</a:tableStyleId>
              </a:tblPr>
              <a:tblGrid>
                <a:gridCol w="1639616">
                  <a:extLst>
                    <a:ext uri="{9D8B030D-6E8A-4147-A177-3AD203B41FA5}">
                      <a16:colId xmlns:a16="http://schemas.microsoft.com/office/drawing/2014/main" val="20000"/>
                    </a:ext>
                  </a:extLst>
                </a:gridCol>
                <a:gridCol w="1379602">
                  <a:extLst>
                    <a:ext uri="{9D8B030D-6E8A-4147-A177-3AD203B41FA5}">
                      <a16:colId xmlns:a16="http://schemas.microsoft.com/office/drawing/2014/main" val="20001"/>
                    </a:ext>
                  </a:extLst>
                </a:gridCol>
                <a:gridCol w="1960487">
                  <a:extLst>
                    <a:ext uri="{9D8B030D-6E8A-4147-A177-3AD203B41FA5}">
                      <a16:colId xmlns:a16="http://schemas.microsoft.com/office/drawing/2014/main" val="20002"/>
                    </a:ext>
                  </a:extLst>
                </a:gridCol>
                <a:gridCol w="1398870">
                  <a:extLst>
                    <a:ext uri="{9D8B030D-6E8A-4147-A177-3AD203B41FA5}">
                      <a16:colId xmlns:a16="http://schemas.microsoft.com/office/drawing/2014/main" val="20003"/>
                    </a:ext>
                  </a:extLst>
                </a:gridCol>
              </a:tblGrid>
              <a:tr h="452280">
                <a:tc>
                  <a:txBody>
                    <a:bodyPr/>
                    <a:lstStyle/>
                    <a:p>
                      <a:r>
                        <a:rPr lang="it-IT" sz="1800"/>
                        <a:t>Model</a:t>
                      </a:r>
                      <a:endParaRPr lang="it-IT" sz="1800" dirty="0"/>
                    </a:p>
                  </a:txBody>
                  <a:tcPr marL="91441" marR="91441" marT="45710" marB="45710"/>
                </a:tc>
                <a:tc>
                  <a:txBody>
                    <a:bodyPr/>
                    <a:lstStyle/>
                    <a:p>
                      <a:r>
                        <a:rPr lang="it-IT" sz="1800"/>
                        <a:t>SZ-V04</a:t>
                      </a:r>
                      <a:endParaRPr lang="it-IT" sz="1800" dirty="0"/>
                    </a:p>
                  </a:txBody>
                  <a:tcPr marL="91441" marR="91441" marT="45710" marB="45710"/>
                </a:tc>
                <a:tc>
                  <a:txBody>
                    <a:bodyPr/>
                    <a:lstStyle/>
                    <a:p>
                      <a:r>
                        <a:rPr lang="it-IT" sz="1800"/>
                        <a:t>SZ-V32</a:t>
                      </a:r>
                      <a:endParaRPr lang="it-IT" sz="1800" dirty="0"/>
                    </a:p>
                  </a:txBody>
                  <a:tcPr marL="91441" marR="91441" marT="45710" marB="45710"/>
                </a:tc>
                <a:tc>
                  <a:txBody>
                    <a:bodyPr/>
                    <a:lstStyle/>
                    <a:p>
                      <a:r>
                        <a:rPr lang="it-IT" sz="1800"/>
                        <a:t>SZ-V32N</a:t>
                      </a:r>
                      <a:endParaRPr lang="it-IT" sz="1800" dirty="0"/>
                    </a:p>
                  </a:txBody>
                  <a:tcPr marL="91441" marR="91441" marT="45710" marB="45710"/>
                </a:tc>
                <a:extLst>
                  <a:ext uri="{0D108BD9-81ED-4DB2-BD59-A6C34878D82A}">
                    <a16:rowId xmlns:a16="http://schemas.microsoft.com/office/drawing/2014/main" val="10000"/>
                  </a:ext>
                </a:extLst>
              </a:tr>
              <a:tr h="370760">
                <a:tc>
                  <a:txBody>
                    <a:bodyPr/>
                    <a:lstStyle/>
                    <a:p>
                      <a:pPr algn="ctr"/>
                      <a:r>
                        <a:rPr lang="it-IT" sz="1800" dirty="0"/>
                        <a:t>#Field sets</a:t>
                      </a:r>
                    </a:p>
                  </a:txBody>
                  <a:tcPr marL="91441" marR="91441" marT="45710" marB="45710"/>
                </a:tc>
                <a:tc>
                  <a:txBody>
                    <a:bodyPr/>
                    <a:lstStyle/>
                    <a:p>
                      <a:pPr algn="ctr"/>
                      <a:r>
                        <a:rPr lang="it-IT" sz="1800" dirty="0">
                          <a:solidFill>
                            <a:srgbClr val="FF0000"/>
                          </a:solidFill>
                        </a:rPr>
                        <a:t>4</a:t>
                      </a:r>
                    </a:p>
                  </a:txBody>
                  <a:tcPr marL="91441" marR="91441" marT="45710" marB="45710"/>
                </a:tc>
                <a:tc>
                  <a:txBody>
                    <a:bodyPr/>
                    <a:lstStyle/>
                    <a:p>
                      <a:pPr algn="ctr"/>
                      <a:r>
                        <a:rPr lang="it-IT" sz="1800">
                          <a:solidFill>
                            <a:srgbClr val="FF0000"/>
                          </a:solidFill>
                        </a:rPr>
                        <a:t>32</a:t>
                      </a:r>
                      <a:endParaRPr lang="it-IT" sz="1800" dirty="0">
                        <a:solidFill>
                          <a:srgbClr val="FF0000"/>
                        </a:solidFill>
                      </a:endParaRPr>
                    </a:p>
                  </a:txBody>
                  <a:tcPr marL="91441" marR="91441" marT="45710" marB="45710"/>
                </a:tc>
                <a:tc>
                  <a:txBody>
                    <a:bodyPr/>
                    <a:lstStyle/>
                    <a:p>
                      <a:pPr algn="ctr"/>
                      <a:r>
                        <a:rPr lang="it-IT" sz="1800">
                          <a:solidFill>
                            <a:srgbClr val="FF0000"/>
                          </a:solidFill>
                        </a:rPr>
                        <a:t>32</a:t>
                      </a:r>
                      <a:endParaRPr lang="it-IT" sz="1800" dirty="0">
                        <a:solidFill>
                          <a:srgbClr val="FF0000"/>
                        </a:solidFill>
                      </a:endParaRPr>
                    </a:p>
                  </a:txBody>
                  <a:tcPr marL="91441" marR="91441" marT="45710" marB="45710"/>
                </a:tc>
                <a:extLst>
                  <a:ext uri="{0D108BD9-81ED-4DB2-BD59-A6C34878D82A}">
                    <a16:rowId xmlns:a16="http://schemas.microsoft.com/office/drawing/2014/main" val="10001"/>
                  </a:ext>
                </a:extLst>
              </a:tr>
              <a:tr h="370760">
                <a:tc>
                  <a:txBody>
                    <a:bodyPr/>
                    <a:lstStyle/>
                    <a:p>
                      <a:pPr algn="ctr"/>
                      <a:r>
                        <a:rPr lang="it-IT" sz="1800" dirty="0" err="1"/>
                        <a:t>Measurement</a:t>
                      </a:r>
                      <a:endParaRPr lang="it-IT" sz="1800" dirty="0"/>
                    </a:p>
                  </a:txBody>
                  <a:tcPr marL="91441" marR="91441" marT="45710" marB="45710"/>
                </a:tc>
                <a:tc>
                  <a:txBody>
                    <a:bodyPr/>
                    <a:lstStyle/>
                    <a:p>
                      <a:pPr algn="ctr"/>
                      <a:r>
                        <a:rPr lang="it-IT" sz="1800" dirty="0">
                          <a:solidFill>
                            <a:srgbClr val="FF0000"/>
                          </a:solidFill>
                        </a:rPr>
                        <a:t>NO</a:t>
                      </a:r>
                    </a:p>
                  </a:txBody>
                  <a:tcPr marL="91441" marR="91441" marT="45710" marB="45710"/>
                </a:tc>
                <a:tc>
                  <a:txBody>
                    <a:bodyPr/>
                    <a:lstStyle/>
                    <a:p>
                      <a:pPr algn="ctr"/>
                      <a:r>
                        <a:rPr lang="it-IT" sz="1800" dirty="0">
                          <a:solidFill>
                            <a:srgbClr val="FF0000"/>
                          </a:solidFill>
                        </a:rPr>
                        <a:t>NO</a:t>
                      </a:r>
                    </a:p>
                  </a:txBody>
                  <a:tcPr marL="91441" marR="91441" marT="45710" marB="45710"/>
                </a:tc>
                <a:tc>
                  <a:txBody>
                    <a:bodyPr/>
                    <a:lstStyle/>
                    <a:p>
                      <a:pPr algn="ctr"/>
                      <a:r>
                        <a:rPr lang="it-IT" sz="1800">
                          <a:solidFill>
                            <a:schemeClr val="tx1"/>
                          </a:solidFill>
                        </a:rPr>
                        <a:t>YES</a:t>
                      </a:r>
                      <a:endParaRPr lang="it-IT" sz="1800" dirty="0">
                        <a:solidFill>
                          <a:schemeClr val="tx1"/>
                        </a:solidFill>
                      </a:endParaRPr>
                    </a:p>
                  </a:txBody>
                  <a:tcPr marL="91441" marR="91441" marT="45710" marB="45710"/>
                </a:tc>
                <a:extLst>
                  <a:ext uri="{0D108BD9-81ED-4DB2-BD59-A6C34878D82A}">
                    <a16:rowId xmlns:a16="http://schemas.microsoft.com/office/drawing/2014/main" val="10002"/>
                  </a:ext>
                </a:extLst>
              </a:tr>
            </a:tbl>
          </a:graphicData>
        </a:graphic>
      </p:graphicFrame>
      <p:pic>
        <p:nvPicPr>
          <p:cNvPr id="4100" name="Picture 4" descr="http://www.keyence.com/img/products/model/AS_80622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2060773" cy="206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02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7904" y="500063"/>
            <a:ext cx="5196780" cy="547687"/>
          </a:xfrm>
        </p:spPr>
        <p:txBody>
          <a:bodyPr>
            <a:normAutofit fontScale="90000"/>
          </a:bodyPr>
          <a:lstStyle/>
          <a:p>
            <a:pPr algn="ctr">
              <a:defRPr/>
            </a:pPr>
            <a:r>
              <a:rPr sz="6000"/>
              <a:t>HOKUYO </a:t>
            </a:r>
            <a:br>
              <a:rPr sz="6000"/>
            </a:br>
            <a:r>
              <a:rPr lang="it-IT" sz="5300"/>
              <a:t>UAM-05LP-T301</a:t>
            </a:r>
            <a:endParaRPr sz="5300" dirty="0"/>
          </a:p>
        </p:txBody>
      </p:sp>
      <p:sp>
        <p:nvSpPr>
          <p:cNvPr id="3" name="Sottotitolo 2"/>
          <p:cNvSpPr>
            <a:spLocks noGrp="1"/>
          </p:cNvSpPr>
          <p:nvPr>
            <p:ph idx="1"/>
          </p:nvPr>
        </p:nvSpPr>
        <p:spPr>
          <a:xfrm>
            <a:off x="971600" y="2737657"/>
            <a:ext cx="8616950" cy="3096344"/>
          </a:xfrm>
        </p:spPr>
        <p:txBody>
          <a:bodyPr>
            <a:normAutofit fontScale="62500" lnSpcReduction="20000"/>
          </a:bodyPr>
          <a:lstStyle/>
          <a:p>
            <a:pPr>
              <a:defRPr/>
            </a:pPr>
            <a:r>
              <a:rPr lang="it-IT" sz="2800" dirty="0">
                <a:solidFill>
                  <a:schemeClr val="tx1"/>
                </a:solidFill>
              </a:rPr>
              <a:t>Range: </a:t>
            </a:r>
            <a:r>
              <a:rPr lang="it-IT" sz="2800" dirty="0">
                <a:solidFill>
                  <a:srgbClr val="FF0000"/>
                </a:solidFill>
              </a:rPr>
              <a:t>5  x 270°</a:t>
            </a:r>
          </a:p>
          <a:p>
            <a:pPr>
              <a:defRPr/>
            </a:pPr>
            <a:r>
              <a:rPr lang="it-IT" sz="2800" dirty="0">
                <a:solidFill>
                  <a:schemeClr val="tx1"/>
                </a:solidFill>
              </a:rPr>
              <a:t>Master /Slave connection of 4</a:t>
            </a:r>
          </a:p>
          <a:p>
            <a:pPr>
              <a:defRPr/>
            </a:pPr>
            <a:r>
              <a:rPr lang="it-IT" sz="2800" dirty="0">
                <a:solidFill>
                  <a:schemeClr val="tx1"/>
                </a:solidFill>
              </a:rPr>
              <a:t>Muting </a:t>
            </a:r>
            <a:r>
              <a:rPr lang="it-IT" sz="2800" dirty="0" err="1">
                <a:solidFill>
                  <a:schemeClr val="tx1"/>
                </a:solidFill>
              </a:rPr>
              <a:t>Function</a:t>
            </a:r>
            <a:endParaRPr lang="it-IT" sz="2800" dirty="0">
              <a:solidFill>
                <a:schemeClr val="tx1"/>
              </a:solidFill>
            </a:endParaRPr>
          </a:p>
          <a:p>
            <a:pPr>
              <a:defRPr/>
            </a:pPr>
            <a:r>
              <a:rPr lang="it-IT" sz="2800" dirty="0" err="1">
                <a:solidFill>
                  <a:schemeClr val="tx1"/>
                </a:solidFill>
              </a:rPr>
              <a:t>Resolutions</a:t>
            </a:r>
            <a:r>
              <a:rPr lang="it-IT" sz="2800" dirty="0">
                <a:solidFill>
                  <a:schemeClr val="tx1"/>
                </a:solidFill>
              </a:rPr>
              <a:t>: 30/50/70 mm</a:t>
            </a:r>
          </a:p>
          <a:p>
            <a:pPr>
              <a:defRPr/>
            </a:pPr>
            <a:r>
              <a:rPr lang="it-IT" sz="2800" dirty="0">
                <a:solidFill>
                  <a:schemeClr val="tx1"/>
                </a:solidFill>
              </a:rPr>
              <a:t>Min. </a:t>
            </a:r>
            <a:r>
              <a:rPr lang="it-IT" sz="2800" dirty="0" err="1">
                <a:solidFill>
                  <a:schemeClr val="tx1"/>
                </a:solidFill>
              </a:rPr>
              <a:t>response</a:t>
            </a:r>
            <a:r>
              <a:rPr lang="it-IT" sz="2800" dirty="0">
                <a:solidFill>
                  <a:schemeClr val="tx1"/>
                </a:solidFill>
              </a:rPr>
              <a:t> time: 60ms</a:t>
            </a:r>
            <a:endParaRPr lang="it-IT" sz="2800" dirty="0">
              <a:solidFill>
                <a:srgbClr val="006C31"/>
              </a:solidFill>
            </a:endParaRPr>
          </a:p>
          <a:p>
            <a:pPr>
              <a:defRPr/>
            </a:pPr>
            <a:r>
              <a:rPr lang="it-IT" sz="2800" dirty="0" err="1">
                <a:solidFill>
                  <a:schemeClr val="tx1"/>
                </a:solidFill>
              </a:rPr>
              <a:t>Measured</a:t>
            </a:r>
            <a:r>
              <a:rPr lang="it-IT" sz="2800" dirty="0">
                <a:solidFill>
                  <a:schemeClr val="tx1"/>
                </a:solidFill>
              </a:rPr>
              <a:t> data output: yes</a:t>
            </a:r>
          </a:p>
          <a:p>
            <a:pPr>
              <a:defRPr/>
            </a:pPr>
            <a:r>
              <a:rPr lang="it-IT" sz="2800" dirty="0">
                <a:solidFill>
                  <a:schemeClr val="tx1"/>
                </a:solidFill>
              </a:rPr>
              <a:t>Backup </a:t>
            </a:r>
            <a:r>
              <a:rPr lang="it-IT" sz="2800" dirty="0" err="1">
                <a:solidFill>
                  <a:schemeClr val="tx1"/>
                </a:solidFill>
              </a:rPr>
              <a:t>memory</a:t>
            </a:r>
            <a:r>
              <a:rPr lang="it-IT" sz="2800" dirty="0">
                <a:solidFill>
                  <a:schemeClr val="tx1"/>
                </a:solidFill>
              </a:rPr>
              <a:t>: yes (SD on the front)</a:t>
            </a:r>
          </a:p>
          <a:p>
            <a:pPr>
              <a:defRPr/>
            </a:pPr>
            <a:r>
              <a:rPr lang="it-IT" sz="2800" dirty="0">
                <a:solidFill>
                  <a:schemeClr val="tx1"/>
                </a:solidFill>
              </a:rPr>
              <a:t>Reliability in industrial </a:t>
            </a:r>
            <a:r>
              <a:rPr lang="it-IT" sz="2800" dirty="0" err="1">
                <a:solidFill>
                  <a:schemeClr val="tx1"/>
                </a:solidFill>
              </a:rPr>
              <a:t>environment</a:t>
            </a:r>
            <a:r>
              <a:rPr lang="it-IT" sz="2800" dirty="0">
                <a:solidFill>
                  <a:schemeClr val="tx1"/>
                </a:solidFill>
              </a:rPr>
              <a:t> : </a:t>
            </a:r>
            <a:r>
              <a:rPr lang="it-IT" sz="2800" dirty="0">
                <a:solidFill>
                  <a:srgbClr val="FF0000"/>
                </a:solidFill>
              </a:rPr>
              <a:t>low</a:t>
            </a:r>
          </a:p>
          <a:p>
            <a:pPr>
              <a:defRPr/>
            </a:pPr>
            <a:r>
              <a:rPr lang="it-IT" sz="2700" dirty="0" err="1">
                <a:solidFill>
                  <a:schemeClr val="tx1"/>
                </a:solidFill>
              </a:rPr>
              <a:t>Dimensions</a:t>
            </a:r>
            <a:r>
              <a:rPr lang="it-IT" sz="2700" dirty="0">
                <a:solidFill>
                  <a:schemeClr val="tx1"/>
                </a:solidFill>
              </a:rPr>
              <a:t>:  80 x 95 x 80</a:t>
            </a:r>
          </a:p>
          <a:p>
            <a:pPr>
              <a:defRPr/>
            </a:pPr>
            <a:r>
              <a:rPr lang="it-IT" sz="2700" dirty="0">
                <a:solidFill>
                  <a:srgbClr val="009900"/>
                </a:solidFill>
              </a:rPr>
              <a:t>#Field sets: 32</a:t>
            </a:r>
          </a:p>
          <a:p>
            <a:pPr>
              <a:defRPr/>
            </a:pPr>
            <a:r>
              <a:rPr lang="it-IT" sz="2700" dirty="0" err="1">
                <a:solidFill>
                  <a:schemeClr val="tx1"/>
                </a:solidFill>
              </a:rPr>
              <a:t>Measurement</a:t>
            </a:r>
            <a:r>
              <a:rPr lang="it-IT" sz="2700" dirty="0">
                <a:solidFill>
                  <a:schemeClr val="tx1"/>
                </a:solidFill>
              </a:rPr>
              <a:t>: YES</a:t>
            </a:r>
          </a:p>
          <a:p>
            <a:pPr>
              <a:defRPr/>
            </a:pPr>
            <a:endParaRPr lang="it-IT" sz="2800" dirty="0">
              <a:solidFill>
                <a:srgbClr val="009900"/>
              </a:solidFill>
            </a:endParaRPr>
          </a:p>
          <a:p>
            <a:pPr>
              <a:defRPr/>
            </a:pPr>
            <a:endParaRPr lang="it-IT" sz="2800" dirty="0">
              <a:solidFill>
                <a:schemeClr val="tx1"/>
              </a:solidFill>
            </a:endParaRPr>
          </a:p>
          <a:p>
            <a:pPr>
              <a:defRPr/>
            </a:pPr>
            <a:endParaRPr lang="it-IT" dirty="0">
              <a:solidFill>
                <a:schemeClr val="tx1"/>
              </a:solidFill>
            </a:endParaRPr>
          </a:p>
          <a:p>
            <a:pPr>
              <a:defRPr/>
            </a:pPr>
            <a:endParaRPr lang="it-IT" dirty="0"/>
          </a:p>
        </p:txBody>
      </p:sp>
      <p:pic>
        <p:nvPicPr>
          <p:cNvPr id="19474"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24669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156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57738" y="1411288"/>
            <a:ext cx="3167062" cy="549275"/>
          </a:xfrm>
        </p:spPr>
        <p:txBody>
          <a:bodyPr>
            <a:normAutofit fontScale="90000"/>
          </a:bodyPr>
          <a:lstStyle/>
          <a:p>
            <a:pPr>
              <a:defRPr/>
            </a:pPr>
            <a:r>
              <a:rPr sz="6000" dirty="0"/>
              <a:t>OMRON </a:t>
            </a:r>
            <a:br>
              <a:rPr sz="6000" dirty="0"/>
            </a:br>
            <a:r>
              <a:rPr sz="6000" dirty="0"/>
              <a:t>OS32C</a:t>
            </a:r>
          </a:p>
        </p:txBody>
      </p:sp>
      <p:sp>
        <p:nvSpPr>
          <p:cNvPr id="3" name="Sottotitolo 2"/>
          <p:cNvSpPr>
            <a:spLocks noGrp="1"/>
          </p:cNvSpPr>
          <p:nvPr>
            <p:ph idx="1"/>
          </p:nvPr>
        </p:nvSpPr>
        <p:spPr>
          <a:xfrm>
            <a:off x="755576" y="3356992"/>
            <a:ext cx="8229600" cy="2205037"/>
          </a:xfrm>
        </p:spPr>
        <p:txBody>
          <a:bodyPr>
            <a:normAutofit fontScale="85000" lnSpcReduction="20000"/>
          </a:bodyPr>
          <a:lstStyle/>
          <a:p>
            <a:pPr>
              <a:defRPr/>
            </a:pPr>
            <a:r>
              <a:rPr lang="it-IT" sz="2600" dirty="0">
                <a:solidFill>
                  <a:schemeClr val="tx1"/>
                </a:solidFill>
              </a:rPr>
              <a:t>Range: </a:t>
            </a:r>
            <a:r>
              <a:rPr lang="it-IT" sz="2600" dirty="0">
                <a:solidFill>
                  <a:srgbClr val="FF0000"/>
                </a:solidFill>
              </a:rPr>
              <a:t>4 m x 270°</a:t>
            </a:r>
          </a:p>
          <a:p>
            <a:pPr>
              <a:defRPr/>
            </a:pPr>
            <a:r>
              <a:rPr lang="it-IT" sz="2600" dirty="0" err="1">
                <a:solidFill>
                  <a:schemeClr val="tx1"/>
                </a:solidFill>
              </a:rPr>
              <a:t>Resolutions</a:t>
            </a:r>
            <a:r>
              <a:rPr lang="it-IT" sz="2600" dirty="0">
                <a:solidFill>
                  <a:schemeClr val="tx1"/>
                </a:solidFill>
              </a:rPr>
              <a:t>: 30/40/50/70 mm</a:t>
            </a:r>
          </a:p>
          <a:p>
            <a:pPr>
              <a:defRPr/>
            </a:pPr>
            <a:r>
              <a:rPr lang="it-IT" sz="2600" dirty="0">
                <a:solidFill>
                  <a:srgbClr val="FF0000"/>
                </a:solidFill>
              </a:rPr>
              <a:t>Min. </a:t>
            </a:r>
            <a:r>
              <a:rPr lang="it-IT" sz="2600" dirty="0" err="1">
                <a:solidFill>
                  <a:srgbClr val="FF0000"/>
                </a:solidFill>
              </a:rPr>
              <a:t>response</a:t>
            </a:r>
            <a:r>
              <a:rPr lang="it-IT" sz="2600" dirty="0">
                <a:solidFill>
                  <a:srgbClr val="FF0000"/>
                </a:solidFill>
              </a:rPr>
              <a:t> time: 80ms</a:t>
            </a:r>
          </a:p>
          <a:p>
            <a:pPr>
              <a:defRPr/>
            </a:pPr>
            <a:r>
              <a:rPr lang="it-IT" sz="2600" dirty="0" err="1">
                <a:solidFill>
                  <a:schemeClr val="tx1"/>
                </a:solidFill>
              </a:rPr>
              <a:t>Measured</a:t>
            </a:r>
            <a:r>
              <a:rPr lang="it-IT" sz="2600" dirty="0">
                <a:solidFill>
                  <a:schemeClr val="tx1"/>
                </a:solidFill>
              </a:rPr>
              <a:t> data output: YES ( model OS32C-DM)</a:t>
            </a:r>
          </a:p>
          <a:p>
            <a:pPr>
              <a:defRPr/>
            </a:pPr>
            <a:r>
              <a:rPr lang="it-IT" sz="2600" dirty="0">
                <a:solidFill>
                  <a:schemeClr val="tx1"/>
                </a:solidFill>
              </a:rPr>
              <a:t>Reliability in industrial </a:t>
            </a:r>
            <a:r>
              <a:rPr lang="it-IT" sz="2600" dirty="0" err="1">
                <a:solidFill>
                  <a:schemeClr val="tx1"/>
                </a:solidFill>
              </a:rPr>
              <a:t>environment</a:t>
            </a:r>
            <a:r>
              <a:rPr lang="it-IT" sz="2600" dirty="0">
                <a:solidFill>
                  <a:schemeClr val="tx1"/>
                </a:solidFill>
              </a:rPr>
              <a:t> </a:t>
            </a:r>
            <a:r>
              <a:rPr lang="it-IT" sz="2600" dirty="0">
                <a:solidFill>
                  <a:srgbClr val="FF0000"/>
                </a:solidFill>
              </a:rPr>
              <a:t>: Medium</a:t>
            </a:r>
          </a:p>
          <a:p>
            <a:pPr>
              <a:defRPr/>
            </a:pPr>
            <a:r>
              <a:rPr lang="it-IT" sz="2600" dirty="0">
                <a:solidFill>
                  <a:srgbClr val="009900"/>
                </a:solidFill>
              </a:rPr>
              <a:t>#Field sets: 70</a:t>
            </a:r>
          </a:p>
          <a:p>
            <a:pPr>
              <a:defRPr/>
            </a:pPr>
            <a:endParaRPr lang="it-IT" sz="2600" dirty="0">
              <a:solidFill>
                <a:srgbClr val="FF0000"/>
              </a:solidFill>
            </a:endParaRPr>
          </a:p>
          <a:p>
            <a:pPr>
              <a:defRPr/>
            </a:pPr>
            <a:endParaRPr lang="it-IT" sz="2800" dirty="0">
              <a:solidFill>
                <a:schemeClr val="tx1"/>
              </a:solidFill>
            </a:endParaRPr>
          </a:p>
          <a:p>
            <a:pPr>
              <a:defRPr/>
            </a:pPr>
            <a:endParaRPr lang="it-IT" dirty="0">
              <a:solidFill>
                <a:schemeClr val="tx1"/>
              </a:solidFill>
            </a:endParaRPr>
          </a:p>
          <a:p>
            <a:pPr>
              <a:defRPr/>
            </a:pPr>
            <a:endParaRPr lang="it-IT" dirty="0"/>
          </a:p>
        </p:txBody>
      </p:sp>
      <p:pic>
        <p:nvPicPr>
          <p:cNvPr id="512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38100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5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7AF0E229-2A64-4A89-AB8C-A317DBA76F6E}"/>
              </a:ext>
            </a:extLst>
          </p:cNvPr>
          <p:cNvSpPr/>
          <p:nvPr/>
        </p:nvSpPr>
        <p:spPr>
          <a:xfrm>
            <a:off x="3275856" y="980728"/>
            <a:ext cx="3096344" cy="769441"/>
          </a:xfrm>
          <a:prstGeom prst="rect">
            <a:avLst/>
          </a:prstGeom>
          <a:noFill/>
        </p:spPr>
        <p:txBody>
          <a:bodyPr wrap="square">
            <a:spAutoFit/>
          </a:bodyPr>
          <a:lstStyle/>
          <a:p>
            <a:pPr algn="ctr">
              <a:defRPr/>
            </a:pPr>
            <a:r>
              <a:rPr lang="en-US" sz="4400" b="1" dirty="0">
                <a:ln w="1905"/>
                <a:solidFill>
                  <a:srgbClr val="0070C0"/>
                </a:solidFill>
                <a:effectLst>
                  <a:innerShdw blurRad="69850" dist="43180" dir="5400000">
                    <a:srgbClr val="000000">
                      <a:alpha val="65000"/>
                    </a:srgbClr>
                  </a:innerShdw>
                </a:effectLst>
              </a:rPr>
              <a:t>REVIEW</a:t>
            </a:r>
            <a:endParaRPr lang="it-IT" sz="44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32350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73212"/>
            <a:ext cx="5232400" cy="4864100"/>
          </a:xfrm>
          <a:prstGeom prst="rect">
            <a:avLst/>
          </a:prstGeom>
          <a:solidFill>
            <a:srgbClr val="230082"/>
          </a:solidFill>
          <a:ln w="9525">
            <a:noFill/>
            <a:miter lim="800000"/>
            <a:headEnd/>
            <a:tailEnd/>
          </a:ln>
          <a:extLst/>
        </p:spPr>
      </p:pic>
      <p:sp>
        <p:nvSpPr>
          <p:cNvPr id="2" name="Titolo 1"/>
          <p:cNvSpPr>
            <a:spLocks noGrp="1"/>
          </p:cNvSpPr>
          <p:nvPr>
            <p:ph type="ctrTitle"/>
          </p:nvPr>
        </p:nvSpPr>
        <p:spPr>
          <a:xfrm>
            <a:off x="539552" y="260649"/>
            <a:ext cx="7772400" cy="1008112"/>
          </a:xfrm>
        </p:spPr>
        <p:txBody>
          <a:bodyPr>
            <a:normAutofit/>
          </a:bodyPr>
          <a:lstStyle/>
          <a:p>
            <a:r>
              <a:rPr lang="it-IT" dirty="0" err="1"/>
              <a:t>Optic</a:t>
            </a:r>
            <a:r>
              <a:rPr lang="it-IT" dirty="0"/>
              <a:t> Architecture</a:t>
            </a:r>
          </a:p>
        </p:txBody>
      </p:sp>
      <p:cxnSp>
        <p:nvCxnSpPr>
          <p:cNvPr id="22" name="Connettore 2 21"/>
          <p:cNvCxnSpPr/>
          <p:nvPr/>
        </p:nvCxnSpPr>
        <p:spPr>
          <a:xfrm flipH="1">
            <a:off x="4572000" y="2821578"/>
            <a:ext cx="2658239" cy="0"/>
          </a:xfrm>
          <a:prstGeom prst="straightConnector1">
            <a:avLst/>
          </a:prstGeom>
          <a:noFill/>
          <a:ln w="12700" cap="flat" cmpd="sng" algn="ctr">
            <a:solidFill>
              <a:schemeClr val="bg2">
                <a:lumMod val="10000"/>
              </a:schemeClr>
            </a:solidFill>
            <a:prstDash val="solid"/>
            <a:headEnd type="stealth"/>
            <a:tailEnd type="oval"/>
          </a:ln>
          <a:effectLst/>
        </p:spPr>
      </p:cxnSp>
      <p:cxnSp>
        <p:nvCxnSpPr>
          <p:cNvPr id="24" name="Connettore 2 23"/>
          <p:cNvCxnSpPr/>
          <p:nvPr/>
        </p:nvCxnSpPr>
        <p:spPr>
          <a:xfrm>
            <a:off x="2411760" y="5764614"/>
            <a:ext cx="1400301" cy="0"/>
          </a:xfrm>
          <a:prstGeom prst="straightConnector1">
            <a:avLst/>
          </a:prstGeom>
          <a:noFill/>
          <a:ln w="12700" cap="flat" cmpd="sng" algn="ctr">
            <a:solidFill>
              <a:schemeClr val="bg2">
                <a:lumMod val="10000"/>
              </a:schemeClr>
            </a:solidFill>
            <a:prstDash val="solid"/>
            <a:headEnd type="stealth"/>
            <a:tailEnd type="oval"/>
          </a:ln>
          <a:effectLst/>
        </p:spPr>
      </p:cxnSp>
      <p:sp>
        <p:nvSpPr>
          <p:cNvPr id="25" name="CasellaDiTesto 24"/>
          <p:cNvSpPr txBox="1"/>
          <p:nvPr/>
        </p:nvSpPr>
        <p:spPr>
          <a:xfrm>
            <a:off x="791036" y="5316886"/>
            <a:ext cx="1468672" cy="830997"/>
          </a:xfrm>
          <a:prstGeom prst="rect">
            <a:avLst/>
          </a:prstGeom>
          <a:noFill/>
        </p:spPr>
        <p:txBody>
          <a:bodyPr wrap="none" rtlCol="0">
            <a:spAutoFit/>
          </a:bodyPr>
          <a:lstStyle/>
          <a:p>
            <a:pPr>
              <a:defRPr/>
            </a:pPr>
            <a:r>
              <a:rPr lang="it-IT" kern="0" err="1">
                <a:solidFill>
                  <a:prstClr val="black"/>
                </a:solidFill>
              </a:rPr>
              <a:t>Aspheric</a:t>
            </a:r>
            <a:r>
              <a:rPr lang="it-IT" kern="0">
                <a:solidFill>
                  <a:prstClr val="black"/>
                </a:solidFill>
              </a:rPr>
              <a:t> </a:t>
            </a:r>
          </a:p>
          <a:p>
            <a:pPr>
              <a:defRPr/>
            </a:pPr>
            <a:r>
              <a:rPr lang="it-IT" kern="0">
                <a:solidFill>
                  <a:prstClr val="black"/>
                </a:solidFill>
              </a:rPr>
              <a:t>mirror</a:t>
            </a:r>
            <a:endParaRPr lang="it-IT" kern="0" dirty="0">
              <a:solidFill>
                <a:prstClr val="black"/>
              </a:solidFill>
            </a:endParaRPr>
          </a:p>
        </p:txBody>
      </p:sp>
      <p:sp>
        <p:nvSpPr>
          <p:cNvPr id="26" name="CasellaDiTesto 25"/>
          <p:cNvSpPr txBox="1"/>
          <p:nvPr/>
        </p:nvSpPr>
        <p:spPr>
          <a:xfrm>
            <a:off x="871584" y="3761952"/>
            <a:ext cx="1316386" cy="830997"/>
          </a:xfrm>
          <a:prstGeom prst="rect">
            <a:avLst/>
          </a:prstGeom>
          <a:noFill/>
        </p:spPr>
        <p:txBody>
          <a:bodyPr wrap="none" rtlCol="0">
            <a:spAutoFit/>
          </a:bodyPr>
          <a:lstStyle/>
          <a:p>
            <a:pPr>
              <a:defRPr/>
            </a:pPr>
            <a:r>
              <a:rPr lang="it-IT" kern="0">
                <a:solidFill>
                  <a:prstClr val="black"/>
                </a:solidFill>
              </a:rPr>
              <a:t>Bending</a:t>
            </a:r>
          </a:p>
          <a:p>
            <a:pPr>
              <a:defRPr/>
            </a:pPr>
            <a:r>
              <a:rPr lang="it-IT" kern="0">
                <a:solidFill>
                  <a:prstClr val="black"/>
                </a:solidFill>
              </a:rPr>
              <a:t>mirror</a:t>
            </a:r>
            <a:endParaRPr lang="it-IT" kern="0" dirty="0">
              <a:solidFill>
                <a:prstClr val="black"/>
              </a:solidFill>
            </a:endParaRPr>
          </a:p>
        </p:txBody>
      </p:sp>
      <p:cxnSp>
        <p:nvCxnSpPr>
          <p:cNvPr id="28" name="Connettore 2 27"/>
          <p:cNvCxnSpPr/>
          <p:nvPr/>
        </p:nvCxnSpPr>
        <p:spPr>
          <a:xfrm flipH="1">
            <a:off x="6004017" y="4045714"/>
            <a:ext cx="1269680" cy="1"/>
          </a:xfrm>
          <a:prstGeom prst="straightConnector1">
            <a:avLst/>
          </a:prstGeom>
          <a:noFill/>
          <a:ln w="12700" cap="flat" cmpd="sng" algn="ctr">
            <a:solidFill>
              <a:schemeClr val="bg2">
                <a:lumMod val="10000"/>
              </a:schemeClr>
            </a:solidFill>
            <a:prstDash val="solid"/>
            <a:headEnd type="stealth"/>
            <a:tailEnd type="oval"/>
          </a:ln>
          <a:effectLst/>
        </p:spPr>
      </p:cxnSp>
      <p:sp>
        <p:nvSpPr>
          <p:cNvPr id="29" name="CasellaDiTesto 28"/>
          <p:cNvSpPr txBox="1"/>
          <p:nvPr/>
        </p:nvSpPr>
        <p:spPr>
          <a:xfrm>
            <a:off x="7273697" y="2636912"/>
            <a:ext cx="1332416" cy="830997"/>
          </a:xfrm>
          <a:prstGeom prst="rect">
            <a:avLst/>
          </a:prstGeom>
          <a:noFill/>
        </p:spPr>
        <p:txBody>
          <a:bodyPr wrap="none" rtlCol="0">
            <a:spAutoFit/>
          </a:bodyPr>
          <a:lstStyle/>
          <a:p>
            <a:pPr>
              <a:defRPr/>
            </a:pPr>
            <a:r>
              <a:rPr lang="it-IT" kern="0">
                <a:solidFill>
                  <a:prstClr val="black"/>
                </a:solidFill>
              </a:rPr>
              <a:t>Rotating</a:t>
            </a:r>
          </a:p>
          <a:p>
            <a:pPr>
              <a:defRPr/>
            </a:pPr>
            <a:r>
              <a:rPr lang="it-IT" kern="0">
                <a:solidFill>
                  <a:prstClr val="black"/>
                </a:solidFill>
              </a:rPr>
              <a:t>mirror</a:t>
            </a:r>
            <a:endParaRPr lang="it-IT" kern="0" dirty="0">
              <a:solidFill>
                <a:prstClr val="black"/>
              </a:solidFill>
            </a:endParaRPr>
          </a:p>
        </p:txBody>
      </p:sp>
      <p:sp>
        <p:nvSpPr>
          <p:cNvPr id="36" name="CasellaDiTesto 35"/>
          <p:cNvSpPr txBox="1"/>
          <p:nvPr/>
        </p:nvSpPr>
        <p:spPr>
          <a:xfrm>
            <a:off x="7258789" y="4609101"/>
            <a:ext cx="1401346" cy="461665"/>
          </a:xfrm>
          <a:prstGeom prst="rect">
            <a:avLst/>
          </a:prstGeom>
          <a:noFill/>
        </p:spPr>
        <p:txBody>
          <a:bodyPr wrap="none" rtlCol="0">
            <a:spAutoFit/>
          </a:bodyPr>
          <a:lstStyle/>
          <a:p>
            <a:pPr>
              <a:defRPr/>
            </a:pPr>
            <a:r>
              <a:rPr lang="it-IT" kern="0">
                <a:solidFill>
                  <a:prstClr val="black"/>
                </a:solidFill>
              </a:rPr>
              <a:t>Receiver</a:t>
            </a:r>
            <a:endParaRPr lang="it-IT" kern="0" dirty="0">
              <a:solidFill>
                <a:prstClr val="black"/>
              </a:solidFill>
            </a:endParaRPr>
          </a:p>
        </p:txBody>
      </p:sp>
      <p:cxnSp>
        <p:nvCxnSpPr>
          <p:cNvPr id="37" name="Connettore 2 36"/>
          <p:cNvCxnSpPr/>
          <p:nvPr/>
        </p:nvCxnSpPr>
        <p:spPr>
          <a:xfrm flipH="1" flipV="1">
            <a:off x="4744914" y="4809506"/>
            <a:ext cx="2485325" cy="19004"/>
          </a:xfrm>
          <a:prstGeom prst="straightConnector1">
            <a:avLst/>
          </a:prstGeom>
          <a:noFill/>
          <a:ln w="12700" cap="flat" cmpd="sng" algn="ctr">
            <a:solidFill>
              <a:schemeClr val="bg2">
                <a:lumMod val="10000"/>
              </a:schemeClr>
            </a:solidFill>
            <a:prstDash val="solid"/>
            <a:headEnd type="stealth"/>
            <a:tailEnd type="oval"/>
          </a:ln>
          <a:effectLst/>
        </p:spPr>
      </p:cxnSp>
      <p:cxnSp>
        <p:nvCxnSpPr>
          <p:cNvPr id="38" name="Connettore 2 37"/>
          <p:cNvCxnSpPr/>
          <p:nvPr/>
        </p:nvCxnSpPr>
        <p:spPr>
          <a:xfrm flipH="1">
            <a:off x="4716016" y="2132856"/>
            <a:ext cx="2304256" cy="0"/>
          </a:xfrm>
          <a:prstGeom prst="straightConnector1">
            <a:avLst/>
          </a:prstGeom>
          <a:noFill/>
          <a:ln w="12700" cap="flat" cmpd="sng" algn="ctr">
            <a:solidFill>
              <a:schemeClr val="bg2">
                <a:lumMod val="10000"/>
              </a:schemeClr>
            </a:solidFill>
            <a:prstDash val="solid"/>
            <a:headEnd type="stealth"/>
            <a:tailEnd type="oval"/>
          </a:ln>
          <a:effectLst/>
        </p:spPr>
      </p:cxnSp>
      <p:sp>
        <p:nvSpPr>
          <p:cNvPr id="39" name="CasellaDiTesto 38"/>
          <p:cNvSpPr txBox="1"/>
          <p:nvPr/>
        </p:nvSpPr>
        <p:spPr>
          <a:xfrm>
            <a:off x="7133034" y="1916130"/>
            <a:ext cx="782587" cy="369332"/>
          </a:xfrm>
          <a:prstGeom prst="rect">
            <a:avLst/>
          </a:prstGeom>
          <a:noFill/>
        </p:spPr>
        <p:txBody>
          <a:bodyPr wrap="none" rtlCol="0">
            <a:spAutoFit/>
          </a:bodyPr>
          <a:lstStyle/>
          <a:p>
            <a:pPr>
              <a:defRPr/>
            </a:pPr>
            <a:r>
              <a:rPr lang="it-IT" kern="0" dirty="0" err="1">
                <a:solidFill>
                  <a:prstClr val="black"/>
                </a:solidFill>
              </a:rPr>
              <a:t>Motor</a:t>
            </a:r>
            <a:endParaRPr lang="it-IT" kern="0" dirty="0">
              <a:solidFill>
                <a:prstClr val="black"/>
              </a:solidFill>
            </a:endParaRPr>
          </a:p>
        </p:txBody>
      </p:sp>
      <p:sp>
        <p:nvSpPr>
          <p:cNvPr id="46" name="CasellaDiTesto 45"/>
          <p:cNvSpPr txBox="1"/>
          <p:nvPr/>
        </p:nvSpPr>
        <p:spPr>
          <a:xfrm>
            <a:off x="7273697" y="3833579"/>
            <a:ext cx="1159292" cy="830997"/>
          </a:xfrm>
          <a:prstGeom prst="rect">
            <a:avLst/>
          </a:prstGeom>
          <a:noFill/>
        </p:spPr>
        <p:txBody>
          <a:bodyPr wrap="none" rtlCol="0">
            <a:spAutoFit/>
          </a:bodyPr>
          <a:lstStyle/>
          <a:p>
            <a:pPr>
              <a:defRPr/>
            </a:pPr>
            <a:r>
              <a:rPr lang="it-IT" kern="0">
                <a:solidFill>
                  <a:prstClr val="black"/>
                </a:solidFill>
              </a:rPr>
              <a:t>Laser </a:t>
            </a:r>
          </a:p>
          <a:p>
            <a:pPr>
              <a:defRPr/>
            </a:pPr>
            <a:r>
              <a:rPr lang="it-IT" kern="0">
                <a:solidFill>
                  <a:prstClr val="black"/>
                </a:solidFill>
              </a:rPr>
              <a:t>Emitter</a:t>
            </a:r>
            <a:endParaRPr lang="it-IT" kern="0" dirty="0">
              <a:solidFill>
                <a:prstClr val="black"/>
              </a:solidFill>
            </a:endParaRPr>
          </a:p>
        </p:txBody>
      </p:sp>
      <p:cxnSp>
        <p:nvCxnSpPr>
          <p:cNvPr id="47" name="Connettore 2 46"/>
          <p:cNvCxnSpPr/>
          <p:nvPr/>
        </p:nvCxnSpPr>
        <p:spPr>
          <a:xfrm flipV="1">
            <a:off x="2339752" y="4180438"/>
            <a:ext cx="2448272" cy="23396"/>
          </a:xfrm>
          <a:prstGeom prst="straightConnector1">
            <a:avLst/>
          </a:prstGeom>
          <a:noFill/>
          <a:ln w="12700" cap="flat" cmpd="sng" algn="ctr">
            <a:solidFill>
              <a:schemeClr val="bg2">
                <a:lumMod val="10000"/>
              </a:schemeClr>
            </a:solidFill>
            <a:prstDash val="solid"/>
            <a:headEnd type="stealth"/>
            <a:tailEnd type="oval"/>
          </a:ln>
          <a:effectLst/>
        </p:spPr>
      </p:cxnSp>
      <p:cxnSp>
        <p:nvCxnSpPr>
          <p:cNvPr id="34" name="Connettore 4 33"/>
          <p:cNvCxnSpPr/>
          <p:nvPr/>
        </p:nvCxnSpPr>
        <p:spPr>
          <a:xfrm rot="10800000">
            <a:off x="1835696" y="3022927"/>
            <a:ext cx="4137434" cy="1036572"/>
          </a:xfrm>
          <a:prstGeom prst="bentConnector3">
            <a:avLst>
              <a:gd name="adj1" fmla="val 31332"/>
            </a:avLst>
          </a:prstGeom>
          <a:noFill/>
          <a:ln w="31750" cap="flat" cmpd="sng" algn="ctr">
            <a:solidFill>
              <a:srgbClr val="FF0000"/>
            </a:solidFill>
            <a:prstDash val="solid"/>
            <a:tailEnd type="arrow"/>
          </a:ln>
          <a:effectLst/>
        </p:spPr>
      </p:cxnSp>
      <p:cxnSp>
        <p:nvCxnSpPr>
          <p:cNvPr id="44" name="Connettore 2 43"/>
          <p:cNvCxnSpPr/>
          <p:nvPr/>
        </p:nvCxnSpPr>
        <p:spPr>
          <a:xfrm>
            <a:off x="5136986" y="3501008"/>
            <a:ext cx="0" cy="2304256"/>
          </a:xfrm>
          <a:prstGeom prst="straightConnector1">
            <a:avLst/>
          </a:prstGeom>
          <a:noFill/>
          <a:ln w="31750" cap="flat" cmpd="sng" algn="ctr">
            <a:solidFill>
              <a:schemeClr val="bg2">
                <a:lumMod val="50000"/>
                <a:alpha val="72000"/>
              </a:schemeClr>
            </a:solidFill>
            <a:prstDash val="dashDot"/>
            <a:tailEnd type="arrow"/>
          </a:ln>
          <a:effectLst>
            <a:outerShdw blurRad="40000" dist="23000" dir="5400000" rotWithShape="0">
              <a:srgbClr val="000000">
                <a:alpha val="35000"/>
              </a:srgbClr>
            </a:outerShdw>
          </a:effectLst>
        </p:spPr>
      </p:cxnSp>
      <p:grpSp>
        <p:nvGrpSpPr>
          <p:cNvPr id="9" name="Gruppo 8"/>
          <p:cNvGrpSpPr/>
          <p:nvPr/>
        </p:nvGrpSpPr>
        <p:grpSpPr>
          <a:xfrm>
            <a:off x="2411760" y="2636912"/>
            <a:ext cx="2725226" cy="3168351"/>
            <a:chOff x="2411760" y="2636912"/>
            <a:chExt cx="2725226" cy="3168351"/>
          </a:xfrm>
        </p:grpSpPr>
        <p:cxnSp>
          <p:nvCxnSpPr>
            <p:cNvPr id="40" name="Connettore 1 39"/>
            <p:cNvCxnSpPr/>
            <p:nvPr/>
          </p:nvCxnSpPr>
          <p:spPr>
            <a:xfrm>
              <a:off x="2411760" y="2636912"/>
              <a:ext cx="1892518" cy="0"/>
            </a:xfrm>
            <a:prstGeom prst="line">
              <a:avLst/>
            </a:prstGeom>
            <a:noFill/>
            <a:ln w="31750" cap="flat" cmpd="sng" algn="ctr">
              <a:solidFill>
                <a:schemeClr val="bg2">
                  <a:lumMod val="50000"/>
                  <a:alpha val="72000"/>
                </a:schemeClr>
              </a:solidFill>
              <a:prstDash val="dashDot"/>
              <a:tailEnd type="arrow"/>
            </a:ln>
            <a:effectLst>
              <a:outerShdw blurRad="40000" dist="23000" dir="5400000" rotWithShape="0">
                <a:srgbClr val="000000">
                  <a:alpha val="35000"/>
                </a:srgbClr>
              </a:outerShdw>
            </a:effectLst>
          </p:spPr>
        </p:cxnSp>
        <p:cxnSp>
          <p:nvCxnSpPr>
            <p:cNvPr id="41" name="Connettore 2 40"/>
            <p:cNvCxnSpPr/>
            <p:nvPr/>
          </p:nvCxnSpPr>
          <p:spPr>
            <a:xfrm>
              <a:off x="4266427" y="2646204"/>
              <a:ext cx="37851" cy="3159059"/>
            </a:xfrm>
            <a:prstGeom prst="straightConnector1">
              <a:avLst/>
            </a:prstGeom>
            <a:noFill/>
            <a:ln w="31750" cap="flat" cmpd="sng" algn="ctr">
              <a:solidFill>
                <a:schemeClr val="bg2">
                  <a:lumMod val="50000"/>
                  <a:alpha val="72000"/>
                </a:schemeClr>
              </a:solidFill>
              <a:prstDash val="dashDot"/>
              <a:tailEnd type="arrow"/>
            </a:ln>
            <a:effectLst>
              <a:outerShdw blurRad="40000" dist="23000" dir="5400000" rotWithShape="0">
                <a:srgbClr val="000000">
                  <a:alpha val="35000"/>
                </a:srgbClr>
              </a:outerShdw>
            </a:effectLst>
          </p:spPr>
        </p:cxnSp>
        <p:cxnSp>
          <p:nvCxnSpPr>
            <p:cNvPr id="42" name="Connettore 2 41"/>
            <p:cNvCxnSpPr/>
            <p:nvPr/>
          </p:nvCxnSpPr>
          <p:spPr>
            <a:xfrm flipV="1">
              <a:off x="4304278" y="4828510"/>
              <a:ext cx="378504" cy="976753"/>
            </a:xfrm>
            <a:prstGeom prst="straightConnector1">
              <a:avLst/>
            </a:prstGeom>
            <a:noFill/>
            <a:ln w="31750" cap="flat" cmpd="sng" algn="ctr">
              <a:solidFill>
                <a:schemeClr val="bg2">
                  <a:lumMod val="50000"/>
                  <a:alpha val="72000"/>
                </a:schemeClr>
              </a:solidFill>
              <a:prstDash val="dashDot"/>
              <a:tailEnd type="arrow"/>
            </a:ln>
            <a:effectLst>
              <a:outerShdw blurRad="40000" dist="23000" dir="5400000" rotWithShape="0">
                <a:srgbClr val="000000">
                  <a:alpha val="35000"/>
                </a:srgbClr>
              </a:outerShdw>
            </a:effectLst>
          </p:spPr>
        </p:cxnSp>
        <p:cxnSp>
          <p:nvCxnSpPr>
            <p:cNvPr id="43" name="Connettore 1 42"/>
            <p:cNvCxnSpPr/>
            <p:nvPr/>
          </p:nvCxnSpPr>
          <p:spPr>
            <a:xfrm>
              <a:off x="2411760" y="3429000"/>
              <a:ext cx="2725226" cy="0"/>
            </a:xfrm>
            <a:prstGeom prst="line">
              <a:avLst/>
            </a:prstGeom>
            <a:noFill/>
            <a:ln w="31750" cap="flat" cmpd="sng" algn="ctr">
              <a:solidFill>
                <a:schemeClr val="bg2">
                  <a:lumMod val="50000"/>
                  <a:alpha val="72000"/>
                </a:schemeClr>
              </a:solidFill>
              <a:prstDash val="dashDot"/>
              <a:tailEnd type="arrow"/>
            </a:ln>
            <a:effectLst>
              <a:outerShdw blurRad="40000" dist="23000" dir="5400000" rotWithShape="0">
                <a:srgbClr val="000000">
                  <a:alpha val="35000"/>
                </a:srgbClr>
              </a:outerShdw>
            </a:effectLst>
          </p:spPr>
        </p:cxnSp>
        <p:cxnSp>
          <p:nvCxnSpPr>
            <p:cNvPr id="45" name="Connettore 2 44"/>
            <p:cNvCxnSpPr/>
            <p:nvPr/>
          </p:nvCxnSpPr>
          <p:spPr>
            <a:xfrm flipH="1" flipV="1">
              <a:off x="4682782" y="4828510"/>
              <a:ext cx="378504" cy="823875"/>
            </a:xfrm>
            <a:prstGeom prst="straightConnector1">
              <a:avLst/>
            </a:prstGeom>
            <a:noFill/>
            <a:ln w="31750" cap="flat" cmpd="sng" algn="ctr">
              <a:solidFill>
                <a:schemeClr val="bg2">
                  <a:lumMod val="50000"/>
                  <a:alpha val="72000"/>
                </a:schemeClr>
              </a:solidFill>
              <a:prstDash val="dashDot"/>
              <a:tailEnd type="arrow"/>
            </a:ln>
            <a:effectLst>
              <a:outerShdw blurRad="40000" dist="23000" dir="5400000" rotWithShape="0">
                <a:srgbClr val="000000">
                  <a:alpha val="35000"/>
                </a:srgbClr>
              </a:outerShdw>
            </a:effectLst>
          </p:spPr>
        </p:cxnSp>
      </p:grpSp>
      <p:sp>
        <p:nvSpPr>
          <p:cNvPr id="53" name="CasellaDiTesto 52"/>
          <p:cNvSpPr txBox="1"/>
          <p:nvPr/>
        </p:nvSpPr>
        <p:spPr>
          <a:xfrm>
            <a:off x="791036" y="1790313"/>
            <a:ext cx="1281120" cy="830997"/>
          </a:xfrm>
          <a:prstGeom prst="rect">
            <a:avLst/>
          </a:prstGeom>
          <a:noFill/>
        </p:spPr>
        <p:txBody>
          <a:bodyPr wrap="none" rtlCol="0">
            <a:spAutoFit/>
          </a:bodyPr>
          <a:lstStyle/>
          <a:p>
            <a:pPr>
              <a:defRPr/>
            </a:pPr>
            <a:r>
              <a:rPr lang="it-IT" kern="0">
                <a:solidFill>
                  <a:prstClr val="black"/>
                </a:solidFill>
              </a:rPr>
              <a:t>Window</a:t>
            </a:r>
          </a:p>
          <a:p>
            <a:pPr>
              <a:defRPr/>
            </a:pPr>
            <a:r>
              <a:rPr lang="it-IT" kern="0">
                <a:solidFill>
                  <a:prstClr val="black"/>
                </a:solidFill>
              </a:rPr>
              <a:t> </a:t>
            </a:r>
            <a:r>
              <a:rPr lang="it-IT" kern="0" dirty="0">
                <a:solidFill>
                  <a:prstClr val="black"/>
                </a:solidFill>
              </a:rPr>
              <a:t>Body</a:t>
            </a:r>
          </a:p>
        </p:txBody>
      </p:sp>
      <p:cxnSp>
        <p:nvCxnSpPr>
          <p:cNvPr id="54" name="Connettore 2 53"/>
          <p:cNvCxnSpPr/>
          <p:nvPr/>
        </p:nvCxnSpPr>
        <p:spPr>
          <a:xfrm>
            <a:off x="2123728" y="2280372"/>
            <a:ext cx="1209365" cy="0"/>
          </a:xfrm>
          <a:prstGeom prst="straightConnector1">
            <a:avLst/>
          </a:prstGeom>
          <a:noFill/>
          <a:ln w="12700" cap="flat" cmpd="sng" algn="ctr">
            <a:solidFill>
              <a:schemeClr val="bg2">
                <a:lumMod val="10000"/>
              </a:schemeClr>
            </a:solidFill>
            <a:prstDash val="solid"/>
            <a:headEnd type="stealth"/>
            <a:tailEnd type="oval"/>
          </a:ln>
          <a:effectLst/>
        </p:spPr>
      </p:cxnSp>
      <p:sp>
        <p:nvSpPr>
          <p:cNvPr id="27" name="Titolo 1"/>
          <p:cNvSpPr txBox="1">
            <a:spLocks/>
          </p:cNvSpPr>
          <p:nvPr/>
        </p:nvSpPr>
        <p:spPr bwMode="auto">
          <a:xfrm>
            <a:off x="1158871" y="530573"/>
            <a:ext cx="7426325" cy="893762"/>
          </a:xfrm>
          <a:prstGeom prst="rect">
            <a:avLst/>
          </a:prstGeom>
          <a:extLst/>
        </p:spPr>
        <p:txBody>
          <a:bodyPr vert="horz" lIns="91440" tIns="45720" rIns="91440" bIns="45720" rtlCol="0" anchor="ctr">
            <a:normAutofit/>
          </a:bodyPr>
          <a:lstStyle>
            <a:defPPr>
              <a:defRPr lang="it-IT"/>
            </a:defPPr>
            <a:lvl1pPr algn="ctr" defTabSz="914400" eaLnBrk="1" latinLnBrk="0" hangingPunct="1">
              <a:buNone/>
              <a:defRPr sz="4000">
                <a:latin typeface="+mj-lt"/>
                <a:ea typeface="+mj-ea"/>
                <a:cs typeface="+mj-cs"/>
              </a:defRPr>
            </a:lvl1pPr>
          </a:lstStyle>
          <a:p>
            <a:r>
              <a:rPr lang="it-IT"/>
              <a:t>What’s a safety laser scanner</a:t>
            </a:r>
          </a:p>
        </p:txBody>
      </p:sp>
    </p:spTree>
    <p:extLst>
      <p:ext uri="{BB962C8B-B14F-4D97-AF65-F5344CB8AC3E}">
        <p14:creationId xmlns:p14="http://schemas.microsoft.com/office/powerpoint/2010/main" val="1551628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572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it-IT" sz="4000"/>
          </a:p>
        </p:txBody>
      </p:sp>
      <p:sp>
        <p:nvSpPr>
          <p:cNvPr id="6" name="Titolo 1"/>
          <p:cNvSpPr txBox="1">
            <a:spLocks/>
          </p:cNvSpPr>
          <p:nvPr/>
        </p:nvSpPr>
        <p:spPr>
          <a:xfrm>
            <a:off x="609600" y="1970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a:t>Graphic User Interface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607" y="1187624"/>
            <a:ext cx="6562725"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877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1"/>
          <p:cNvSpPr txBox="1">
            <a:spLocks noChangeArrowheads="1"/>
          </p:cNvSpPr>
          <p:nvPr/>
        </p:nvSpPr>
        <p:spPr bwMode="auto">
          <a:xfrm>
            <a:off x="827584" y="951494"/>
            <a:ext cx="6768752" cy="4247317"/>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85750" indent="-285750">
              <a:buFont typeface="Arial" panose="020B0604020202020204" pitchFamily="34" charset="0"/>
              <a:buChar char="•"/>
            </a:pPr>
            <a:r>
              <a:rPr lang="it-IT" sz="1800" dirty="0" err="1">
                <a:latin typeface="+mn-lt"/>
                <a:ea typeface="+mn-ea"/>
              </a:rPr>
              <a:t>Type</a:t>
            </a:r>
            <a:r>
              <a:rPr lang="it-IT" sz="1800" dirty="0">
                <a:latin typeface="+mn-lt"/>
                <a:ea typeface="+mn-ea"/>
              </a:rPr>
              <a:t> (EN61496-1): 3</a:t>
            </a:r>
          </a:p>
          <a:p>
            <a:pPr marL="285750" indent="-285750">
              <a:buFont typeface="Arial" panose="020B0604020202020204" pitchFamily="34" charset="0"/>
              <a:buChar char="•"/>
            </a:pPr>
            <a:r>
              <a:rPr lang="it-IT" sz="1800" dirty="0">
                <a:latin typeface="+mn-lt"/>
                <a:ea typeface="+mn-ea"/>
              </a:rPr>
              <a:t>PL (EN ISO 13849-1): d</a:t>
            </a:r>
          </a:p>
          <a:p>
            <a:pPr marL="285750" indent="-285750">
              <a:buFont typeface="Arial" panose="020B0604020202020204" pitchFamily="34" charset="0"/>
              <a:buChar char="•"/>
            </a:pPr>
            <a:r>
              <a:rPr lang="it-IT" sz="1800" dirty="0">
                <a:latin typeface="+mn-lt"/>
                <a:ea typeface="+mn-ea"/>
              </a:rPr>
              <a:t>SIL (IEC 61508): 2</a:t>
            </a:r>
          </a:p>
          <a:p>
            <a:pPr marL="285750" indent="-285750">
              <a:buFont typeface="Arial" panose="020B0604020202020204" pitchFamily="34" charset="0"/>
              <a:buChar char="•"/>
            </a:pPr>
            <a:r>
              <a:rPr lang="it-IT" sz="1800" dirty="0" err="1">
                <a:latin typeface="+mn-lt"/>
                <a:ea typeface="+mn-ea"/>
              </a:rPr>
              <a:t>Resolution</a:t>
            </a:r>
            <a:r>
              <a:rPr lang="it-IT" sz="1800" dirty="0">
                <a:latin typeface="+mn-lt"/>
                <a:ea typeface="+mn-ea"/>
              </a:rPr>
              <a:t>: 40/70 mm </a:t>
            </a:r>
            <a:r>
              <a:rPr lang="it-IT" sz="1800" dirty="0" err="1">
                <a:latin typeface="+mn-lt"/>
                <a:ea typeface="+mn-ea"/>
              </a:rPr>
              <a:t>selectable</a:t>
            </a:r>
            <a:endParaRPr lang="it-IT" sz="1800" dirty="0">
              <a:latin typeface="+mn-lt"/>
              <a:ea typeface="+mn-ea"/>
            </a:endParaRPr>
          </a:p>
          <a:p>
            <a:pPr marL="285750" indent="-285750">
              <a:buFont typeface="Arial" panose="020B0604020202020204" pitchFamily="34" charset="0"/>
              <a:buChar char="•"/>
            </a:pPr>
            <a:r>
              <a:rPr lang="it-IT" sz="1800" dirty="0">
                <a:latin typeface="+mn-lt"/>
                <a:ea typeface="+mn-ea"/>
              </a:rPr>
              <a:t>Max </a:t>
            </a:r>
            <a:r>
              <a:rPr lang="it-IT" sz="1800" dirty="0" err="1">
                <a:latin typeface="+mn-lt"/>
                <a:ea typeface="+mn-ea"/>
              </a:rPr>
              <a:t>safety</a:t>
            </a:r>
            <a:r>
              <a:rPr lang="it-IT" sz="1800" dirty="0">
                <a:latin typeface="+mn-lt"/>
                <a:ea typeface="+mn-ea"/>
              </a:rPr>
              <a:t> </a:t>
            </a:r>
            <a:r>
              <a:rPr lang="it-IT" sz="1800" dirty="0" err="1">
                <a:latin typeface="+mn-lt"/>
                <a:ea typeface="+mn-ea"/>
              </a:rPr>
              <a:t>distance</a:t>
            </a:r>
            <a:r>
              <a:rPr lang="it-IT" sz="1800" dirty="0">
                <a:latin typeface="+mn-lt"/>
                <a:ea typeface="+mn-ea"/>
              </a:rPr>
              <a:t>: 5.5 m</a:t>
            </a:r>
          </a:p>
          <a:p>
            <a:pPr marL="285750" indent="-285750">
              <a:buFont typeface="Arial" panose="020B0604020202020204" pitchFamily="34" charset="0"/>
              <a:buChar char="•"/>
            </a:pPr>
            <a:r>
              <a:rPr lang="it-IT" sz="1800" dirty="0">
                <a:latin typeface="+mn-lt"/>
                <a:ea typeface="+mn-ea"/>
              </a:rPr>
              <a:t>Opening angle: 275°</a:t>
            </a:r>
          </a:p>
          <a:p>
            <a:pPr marL="285750" indent="-285750">
              <a:buFont typeface="Arial" panose="020B0604020202020204" pitchFamily="34" charset="0"/>
              <a:buChar char="•"/>
            </a:pPr>
            <a:r>
              <a:rPr lang="en-US" sz="1800" dirty="0">
                <a:latin typeface="+mn-lt"/>
                <a:ea typeface="+mn-ea"/>
              </a:rPr>
              <a:t>Minimum response time: 62 </a:t>
            </a:r>
            <a:r>
              <a:rPr lang="en-US" sz="1800" dirty="0" err="1">
                <a:latin typeface="+mn-lt"/>
                <a:ea typeface="+mn-ea"/>
              </a:rPr>
              <a:t>ms</a:t>
            </a:r>
            <a:endParaRPr lang="en-US" sz="1800" dirty="0">
              <a:latin typeface="+mn-lt"/>
              <a:ea typeface="+mn-ea"/>
            </a:endParaRPr>
          </a:p>
          <a:p>
            <a:pPr marL="285750" indent="-285750">
              <a:buFont typeface="Arial" panose="020B0604020202020204" pitchFamily="34" charset="0"/>
              <a:buChar char="•"/>
            </a:pPr>
            <a:r>
              <a:rPr lang="en-US" sz="1800" dirty="0">
                <a:latin typeface="+mn-lt"/>
                <a:ea typeface="+mn-ea"/>
              </a:rPr>
              <a:t>Power supply (</a:t>
            </a:r>
            <a:r>
              <a:rPr lang="en-US" sz="1800" dirty="0" err="1">
                <a:latin typeface="+mn-lt"/>
                <a:ea typeface="+mn-ea"/>
              </a:rPr>
              <a:t>Vdd</a:t>
            </a:r>
            <a:r>
              <a:rPr lang="en-US" sz="1800" dirty="0">
                <a:latin typeface="+mn-lt"/>
                <a:ea typeface="+mn-ea"/>
              </a:rPr>
              <a:t>): 24 Vdc ± 20%</a:t>
            </a:r>
          </a:p>
          <a:p>
            <a:pPr marL="285750" indent="-285750">
              <a:buFont typeface="Arial" panose="020B0604020202020204" pitchFamily="34" charset="0"/>
              <a:buChar char="•"/>
            </a:pPr>
            <a:r>
              <a:rPr lang="en-US" sz="1800" dirty="0">
                <a:latin typeface="+mn-lt"/>
                <a:ea typeface="+mn-ea"/>
              </a:rPr>
              <a:t>Programming, monitoring and measurement data: </a:t>
            </a:r>
            <a:r>
              <a:rPr lang="it-IT" sz="1800" dirty="0">
                <a:latin typeface="+mn-lt"/>
                <a:ea typeface="+mn-ea"/>
              </a:rPr>
              <a:t>Ethernet</a:t>
            </a:r>
          </a:p>
          <a:p>
            <a:pPr marL="285750" indent="-285750">
              <a:buFont typeface="Arial" panose="020B0604020202020204" pitchFamily="34" charset="0"/>
              <a:buChar char="•"/>
            </a:pPr>
            <a:r>
              <a:rPr lang="pt-BR" sz="1800" dirty="0">
                <a:latin typeface="+mn-lt"/>
                <a:ea typeface="+mn-ea"/>
              </a:rPr>
              <a:t>Dimensions (w,h,d): 102 , 152, 112.5 mm</a:t>
            </a:r>
          </a:p>
          <a:p>
            <a:pPr marL="285750" indent="-285750">
              <a:buFont typeface="Arial" panose="020B0604020202020204" pitchFamily="34" charset="0"/>
              <a:buChar char="•"/>
            </a:pPr>
            <a:r>
              <a:rPr lang="it-IT" sz="1800" dirty="0">
                <a:latin typeface="+mn-lt"/>
                <a:ea typeface="+mn-ea"/>
              </a:rPr>
              <a:t>Operating temperature: 0°C …+50 °C</a:t>
            </a:r>
          </a:p>
          <a:p>
            <a:pPr marL="285750" indent="-285750">
              <a:buFont typeface="Arial" panose="020B0604020202020204" pitchFamily="34" charset="0"/>
              <a:buChar char="•"/>
            </a:pPr>
            <a:r>
              <a:rPr lang="it-IT" sz="1800" dirty="0" err="1">
                <a:latin typeface="+mn-lt"/>
                <a:ea typeface="+mn-ea"/>
              </a:rPr>
              <a:t>Humidity</a:t>
            </a:r>
            <a:r>
              <a:rPr lang="it-IT" sz="1800" dirty="0">
                <a:latin typeface="+mn-lt"/>
                <a:ea typeface="+mn-ea"/>
              </a:rPr>
              <a:t>: 15 … 95 % (no </a:t>
            </a:r>
            <a:r>
              <a:rPr lang="it-IT" sz="1800" dirty="0" err="1">
                <a:latin typeface="+mn-lt"/>
                <a:ea typeface="+mn-ea"/>
              </a:rPr>
              <a:t>condensation</a:t>
            </a:r>
            <a:r>
              <a:rPr lang="it-IT" sz="1800" dirty="0">
                <a:latin typeface="+mn-lt"/>
                <a:ea typeface="+mn-ea"/>
              </a:rPr>
              <a:t>)</a:t>
            </a:r>
          </a:p>
          <a:p>
            <a:pPr marL="285750" indent="-285750">
              <a:buFont typeface="Arial" panose="020B0604020202020204" pitchFamily="34" charset="0"/>
              <a:buChar char="•"/>
            </a:pPr>
            <a:r>
              <a:rPr lang="it-IT" sz="1800" dirty="0" err="1">
                <a:latin typeface="+mn-lt"/>
                <a:ea typeface="+mn-ea"/>
              </a:rPr>
              <a:t>Mechanical</a:t>
            </a:r>
            <a:r>
              <a:rPr lang="it-IT" sz="1800" dirty="0">
                <a:latin typeface="+mn-lt"/>
                <a:ea typeface="+mn-ea"/>
              </a:rPr>
              <a:t> </a:t>
            </a:r>
            <a:r>
              <a:rPr lang="it-IT" sz="1800" dirty="0" err="1">
                <a:latin typeface="+mn-lt"/>
                <a:ea typeface="+mn-ea"/>
              </a:rPr>
              <a:t>protection</a:t>
            </a:r>
            <a:r>
              <a:rPr lang="it-IT" sz="1800" dirty="0">
                <a:latin typeface="+mn-lt"/>
                <a:ea typeface="+mn-ea"/>
              </a:rPr>
              <a:t>: IP65</a:t>
            </a:r>
          </a:p>
          <a:p>
            <a:pPr marL="285750" indent="-285750">
              <a:buFont typeface="Arial" panose="020B0604020202020204" pitchFamily="34" charset="0"/>
              <a:buChar char="•"/>
            </a:pPr>
            <a:endParaRPr lang="it-IT" sz="1800" dirty="0">
              <a:latin typeface="+mn-lt"/>
              <a:ea typeface="+mn-ea"/>
            </a:endParaRPr>
          </a:p>
          <a:p>
            <a:pPr marL="285750" indent="-285750">
              <a:buSzPct val="120000"/>
              <a:buFont typeface="Arial" panose="020B0604020202020204" pitchFamily="34" charset="0"/>
              <a:buChar char="•"/>
            </a:pPr>
            <a:endParaRPr lang="it-IT" altLang="it-IT" sz="1800" dirty="0">
              <a:latin typeface="+mn-lt"/>
              <a:ea typeface="+mn-ea"/>
            </a:endParaRPr>
          </a:p>
        </p:txBody>
      </p:sp>
      <p:sp>
        <p:nvSpPr>
          <p:cNvPr id="6" name="Titolo 1"/>
          <p:cNvSpPr txBox="1">
            <a:spLocks/>
          </p:cNvSpPr>
          <p:nvPr/>
        </p:nvSpPr>
        <p:spPr>
          <a:xfrm>
            <a:off x="467544" y="11630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dirty="0" err="1"/>
              <a:t>Specifications</a:t>
            </a:r>
            <a:endParaRPr lang="it-IT" sz="4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549574"/>
            <a:ext cx="2962052" cy="1644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flipH="1">
            <a:off x="1043608" y="5198811"/>
            <a:ext cx="7920880" cy="646331"/>
          </a:xfrm>
          <a:prstGeom prst="rect">
            <a:avLst/>
          </a:prstGeom>
          <a:solidFill>
            <a:srgbClr val="FFFF00"/>
          </a:solidFill>
        </p:spPr>
        <p:txBody>
          <a:bodyPr wrap="square" rtlCol="0">
            <a:spAutoFit/>
          </a:bodyPr>
          <a:lstStyle/>
          <a:p>
            <a:r>
              <a:rPr lang="it-IT" sz="1800" dirty="0"/>
              <a:t>SLS-B5: Resolution:70 mm; max. </a:t>
            </a:r>
            <a:r>
              <a:rPr lang="it-IT" sz="1800" dirty="0" err="1"/>
              <a:t>Distance</a:t>
            </a:r>
            <a:r>
              <a:rPr lang="it-IT" sz="1800" dirty="0"/>
              <a:t>: 5.5 m</a:t>
            </a:r>
          </a:p>
          <a:p>
            <a:r>
              <a:rPr lang="it-IT" sz="1800" dirty="0"/>
              <a:t>SLS-SA5 and SLS-M5: </a:t>
            </a:r>
            <a:r>
              <a:rPr lang="it-IT" sz="1800" dirty="0" err="1"/>
              <a:t>Resolution</a:t>
            </a:r>
            <a:r>
              <a:rPr lang="it-IT" sz="1800" dirty="0"/>
              <a:t>: 40/70 mm; </a:t>
            </a:r>
            <a:r>
              <a:rPr lang="it-IT" sz="1800" dirty="0" err="1"/>
              <a:t>max</a:t>
            </a:r>
            <a:r>
              <a:rPr lang="it-IT" sz="1800" dirty="0"/>
              <a:t> </a:t>
            </a:r>
            <a:r>
              <a:rPr lang="it-IT" sz="1800" dirty="0" err="1"/>
              <a:t>distance</a:t>
            </a:r>
            <a:r>
              <a:rPr lang="it-IT" sz="1800" dirty="0"/>
              <a:t> 3/5.5 m</a:t>
            </a:r>
          </a:p>
        </p:txBody>
      </p:sp>
    </p:spTree>
    <p:extLst>
      <p:ext uri="{BB962C8B-B14F-4D97-AF65-F5344CB8AC3E}">
        <p14:creationId xmlns:p14="http://schemas.microsoft.com/office/powerpoint/2010/main" val="3164410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925887"/>
            <a:ext cx="8136904" cy="4536504"/>
          </a:xfrm>
        </p:spPr>
        <p:txBody>
          <a:bodyPr/>
          <a:lstStyle/>
          <a:p>
            <a:pPr marL="0" indent="0">
              <a:buNone/>
            </a:pPr>
            <a:r>
              <a:rPr lang="it-IT" dirty="0">
                <a:solidFill>
                  <a:schemeClr val="tx1"/>
                </a:solidFill>
              </a:rPr>
              <a:t>One «set» </a:t>
            </a:r>
            <a:r>
              <a:rPr lang="it-IT" dirty="0" err="1">
                <a:solidFill>
                  <a:schemeClr val="tx1"/>
                </a:solidFill>
              </a:rPr>
              <a:t>is</a:t>
            </a:r>
            <a:r>
              <a:rPr lang="it-IT" dirty="0">
                <a:solidFill>
                  <a:schemeClr val="tx1"/>
                </a:solidFill>
              </a:rPr>
              <a:t> </a:t>
            </a:r>
            <a:r>
              <a:rPr lang="it-IT" dirty="0" err="1">
                <a:solidFill>
                  <a:schemeClr val="tx1"/>
                </a:solidFill>
              </a:rPr>
              <a:t>formed</a:t>
            </a:r>
            <a:r>
              <a:rPr lang="it-IT" dirty="0">
                <a:solidFill>
                  <a:schemeClr val="tx1"/>
                </a:solidFill>
              </a:rPr>
              <a:t> by max. 3 </a:t>
            </a:r>
            <a:r>
              <a:rPr lang="it-IT" dirty="0" err="1">
                <a:solidFill>
                  <a:schemeClr val="tx1"/>
                </a:solidFill>
              </a:rPr>
              <a:t>zones</a:t>
            </a:r>
            <a:endParaRPr lang="it-IT" dirty="0">
              <a:solidFill>
                <a:schemeClr val="tx1"/>
              </a:solidFill>
            </a:endParaRPr>
          </a:p>
          <a:p>
            <a:pPr marL="0" indent="0">
              <a:buNone/>
            </a:pPr>
            <a:endParaRPr lang="it-IT" dirty="0">
              <a:solidFill>
                <a:schemeClr val="tx1"/>
              </a:solidFill>
            </a:endParaRPr>
          </a:p>
          <a:p>
            <a:pPr marL="0" indent="0">
              <a:buNone/>
            </a:pPr>
            <a:r>
              <a:rPr lang="it-IT" dirty="0">
                <a:solidFill>
                  <a:schemeClr val="tx1"/>
                </a:solidFill>
              </a:rPr>
              <a:t>The </a:t>
            </a:r>
            <a:r>
              <a:rPr lang="it-IT" dirty="0" err="1">
                <a:solidFill>
                  <a:schemeClr val="tx1"/>
                </a:solidFill>
              </a:rPr>
              <a:t>configuration</a:t>
            </a:r>
            <a:r>
              <a:rPr lang="it-IT" dirty="0">
                <a:solidFill>
                  <a:schemeClr val="tx1"/>
                </a:solidFill>
              </a:rPr>
              <a:t> of </a:t>
            </a:r>
            <a:r>
              <a:rPr lang="it-IT" dirty="0" err="1">
                <a:solidFill>
                  <a:schemeClr val="tx1"/>
                </a:solidFill>
              </a:rPr>
              <a:t>zones</a:t>
            </a:r>
            <a:r>
              <a:rPr lang="it-IT" dirty="0">
                <a:solidFill>
                  <a:schemeClr val="tx1"/>
                </a:solidFill>
              </a:rPr>
              <a:t> can be:</a:t>
            </a:r>
          </a:p>
          <a:p>
            <a:pPr marL="0" indent="0">
              <a:buNone/>
            </a:pPr>
            <a:endParaRPr lang="it-IT" dirty="0">
              <a:solidFill>
                <a:schemeClr val="tx1"/>
              </a:solidFill>
            </a:endParaRPr>
          </a:p>
          <a:p>
            <a:pPr marL="0" indent="0">
              <a:buNone/>
            </a:pPr>
            <a:r>
              <a:rPr lang="it-IT" dirty="0">
                <a:solidFill>
                  <a:schemeClr val="tx1"/>
                </a:solidFill>
              </a:rPr>
              <a:t>1 </a:t>
            </a:r>
            <a:r>
              <a:rPr lang="it-IT" dirty="0" err="1">
                <a:solidFill>
                  <a:schemeClr val="tx1"/>
                </a:solidFill>
              </a:rPr>
              <a:t>safe</a:t>
            </a:r>
            <a:r>
              <a:rPr lang="it-IT" dirty="0">
                <a:solidFill>
                  <a:schemeClr val="tx1"/>
                </a:solidFill>
              </a:rPr>
              <a:t> (2 </a:t>
            </a:r>
            <a:r>
              <a:rPr lang="it-IT" dirty="0" err="1">
                <a:solidFill>
                  <a:schemeClr val="tx1"/>
                </a:solidFill>
              </a:rPr>
              <a:t>OSSDs</a:t>
            </a:r>
            <a:r>
              <a:rPr lang="it-IT" dirty="0">
                <a:solidFill>
                  <a:schemeClr val="tx1"/>
                </a:solidFill>
              </a:rPr>
              <a:t>)</a:t>
            </a:r>
          </a:p>
          <a:p>
            <a:pPr marL="0" indent="0">
              <a:buNone/>
            </a:pPr>
            <a:r>
              <a:rPr lang="it-IT" dirty="0">
                <a:solidFill>
                  <a:schemeClr val="tx1"/>
                </a:solidFill>
              </a:rPr>
              <a:t>1 </a:t>
            </a:r>
            <a:r>
              <a:rPr lang="it-IT" dirty="0" err="1">
                <a:solidFill>
                  <a:schemeClr val="tx1"/>
                </a:solidFill>
              </a:rPr>
              <a:t>warning</a:t>
            </a:r>
            <a:r>
              <a:rPr lang="it-IT" dirty="0">
                <a:solidFill>
                  <a:schemeClr val="tx1"/>
                </a:solidFill>
              </a:rPr>
              <a:t> (1 standard output)</a:t>
            </a:r>
          </a:p>
          <a:p>
            <a:pPr marL="0" indent="0">
              <a:buNone/>
            </a:pPr>
            <a:endParaRPr lang="en-US" dirty="0">
              <a:solidFill>
                <a:schemeClr val="tx1"/>
              </a:solidFill>
            </a:endParaRPr>
          </a:p>
          <a:p>
            <a:pPr marL="0" indent="0">
              <a:buNone/>
            </a:pPr>
            <a:r>
              <a:rPr lang="it-IT" dirty="0">
                <a:solidFill>
                  <a:schemeClr val="tx1"/>
                </a:solidFill>
              </a:rPr>
              <a:t>1 </a:t>
            </a:r>
            <a:r>
              <a:rPr lang="it-IT" dirty="0" err="1">
                <a:solidFill>
                  <a:schemeClr val="tx1"/>
                </a:solidFill>
              </a:rPr>
              <a:t>safe</a:t>
            </a:r>
            <a:r>
              <a:rPr lang="it-IT" dirty="0">
                <a:solidFill>
                  <a:schemeClr val="tx1"/>
                </a:solidFill>
              </a:rPr>
              <a:t> (2 </a:t>
            </a:r>
            <a:r>
              <a:rPr lang="it-IT" dirty="0" err="1">
                <a:solidFill>
                  <a:schemeClr val="tx1"/>
                </a:solidFill>
              </a:rPr>
              <a:t>OSSDs</a:t>
            </a:r>
            <a:r>
              <a:rPr lang="it-IT" dirty="0">
                <a:solidFill>
                  <a:schemeClr val="tx1"/>
                </a:solidFill>
              </a:rPr>
              <a:t>)</a:t>
            </a:r>
          </a:p>
          <a:p>
            <a:pPr marL="0" indent="0">
              <a:buNone/>
            </a:pPr>
            <a:r>
              <a:rPr lang="it-IT" dirty="0">
                <a:solidFill>
                  <a:schemeClr val="tx1"/>
                </a:solidFill>
              </a:rPr>
              <a:t>2 </a:t>
            </a:r>
            <a:r>
              <a:rPr lang="it-IT" dirty="0" err="1">
                <a:solidFill>
                  <a:schemeClr val="tx1"/>
                </a:solidFill>
              </a:rPr>
              <a:t>warning</a:t>
            </a:r>
            <a:r>
              <a:rPr lang="it-IT" dirty="0">
                <a:solidFill>
                  <a:schemeClr val="tx1"/>
                </a:solidFill>
              </a:rPr>
              <a:t> (2 standard </a:t>
            </a:r>
            <a:r>
              <a:rPr lang="it-IT" dirty="0" err="1">
                <a:solidFill>
                  <a:schemeClr val="tx1"/>
                </a:solidFill>
              </a:rPr>
              <a:t>outputs</a:t>
            </a:r>
            <a:r>
              <a:rPr lang="it-IT" dirty="0">
                <a:solidFill>
                  <a:schemeClr val="tx1"/>
                </a:solidFill>
              </a:rPr>
              <a:t>) </a:t>
            </a:r>
          </a:p>
          <a:p>
            <a:pPr marL="0" indent="0">
              <a:buNone/>
            </a:pPr>
            <a:endParaRPr lang="it-IT" dirty="0">
              <a:solidFill>
                <a:schemeClr val="tx1"/>
              </a:solidFill>
            </a:endParaRPr>
          </a:p>
          <a:p>
            <a:pPr marL="0" indent="0">
              <a:buNone/>
            </a:pPr>
            <a:r>
              <a:rPr lang="en-US" dirty="0">
                <a:solidFill>
                  <a:schemeClr val="tx1"/>
                </a:solidFill>
              </a:rPr>
              <a:t>• Maximum distances for safe zones:</a:t>
            </a:r>
          </a:p>
          <a:p>
            <a:pPr marL="0" indent="0">
              <a:buNone/>
            </a:pPr>
            <a:r>
              <a:rPr lang="en-US" dirty="0">
                <a:solidFill>
                  <a:schemeClr val="tx1"/>
                </a:solidFill>
              </a:rPr>
              <a:t>	up to 5.5 m for 70 mm resolution</a:t>
            </a:r>
          </a:p>
          <a:p>
            <a:pPr marL="0" indent="0">
              <a:buNone/>
            </a:pPr>
            <a:r>
              <a:rPr lang="en-US" dirty="0">
                <a:solidFill>
                  <a:schemeClr val="tx1"/>
                </a:solidFill>
              </a:rPr>
              <a:t>	up to 3 m for 40 mm resolution</a:t>
            </a:r>
          </a:p>
          <a:p>
            <a:pPr marL="0" indent="0">
              <a:buNone/>
            </a:pPr>
            <a:r>
              <a:rPr lang="en-US" dirty="0">
                <a:solidFill>
                  <a:schemeClr val="tx1"/>
                </a:solidFill>
              </a:rPr>
              <a:t>• Maximum distances for warning zones:</a:t>
            </a:r>
          </a:p>
          <a:p>
            <a:pPr marL="0" indent="0">
              <a:buNone/>
            </a:pPr>
            <a:r>
              <a:rPr lang="en-US" dirty="0">
                <a:solidFill>
                  <a:schemeClr val="tx1"/>
                </a:solidFill>
              </a:rPr>
              <a:t>	up to 40 m for 70 mm resolution</a:t>
            </a:r>
          </a:p>
          <a:p>
            <a:pPr marL="0" indent="0">
              <a:buNone/>
            </a:pPr>
            <a:r>
              <a:rPr lang="en-US" dirty="0">
                <a:solidFill>
                  <a:schemeClr val="tx1"/>
                </a:solidFill>
              </a:rPr>
              <a:t>	up to 22 m for 40 mm resolution</a:t>
            </a:r>
          </a:p>
          <a:p>
            <a:endParaRPr lang="it-IT" dirty="0">
              <a:solidFill>
                <a:schemeClr val="tx1"/>
              </a:solidFill>
            </a:endParaRPr>
          </a:p>
          <a:p>
            <a:pPr marL="0" indent="0">
              <a:buNone/>
            </a:pPr>
            <a:endParaRPr lang="en-US" dirty="0">
              <a:solidFill>
                <a:schemeClr val="tx1"/>
              </a:solidFill>
            </a:endParaRPr>
          </a:p>
        </p:txBody>
      </p:sp>
      <p:sp>
        <p:nvSpPr>
          <p:cNvPr id="4" name="Titolo 1"/>
          <p:cNvSpPr txBox="1">
            <a:spLocks noGrp="1"/>
          </p:cNvSpPr>
          <p:nvPr>
            <p:ph type="title"/>
          </p:nvPr>
        </p:nvSpPr>
        <p:spPr>
          <a:xfrm>
            <a:off x="1115616" y="260648"/>
            <a:ext cx="7426325" cy="893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dirty="0" err="1"/>
              <a:t>Available</a:t>
            </a:r>
            <a:r>
              <a:rPr lang="it-IT" sz="4000" dirty="0"/>
              <a:t> </a:t>
            </a:r>
            <a:r>
              <a:rPr lang="it-IT" sz="4000" dirty="0" err="1"/>
              <a:t>Zones</a:t>
            </a:r>
            <a:endParaRPr lang="it-IT" sz="4000" dirty="0"/>
          </a:p>
        </p:txBody>
      </p:sp>
      <p:sp>
        <p:nvSpPr>
          <p:cNvPr id="6" name="CasellaDiTesto 5"/>
          <p:cNvSpPr txBox="1"/>
          <p:nvPr/>
        </p:nvSpPr>
        <p:spPr>
          <a:xfrm flipH="1">
            <a:off x="1040074" y="5757631"/>
            <a:ext cx="5976664" cy="646331"/>
          </a:xfrm>
          <a:prstGeom prst="rect">
            <a:avLst/>
          </a:prstGeom>
          <a:solidFill>
            <a:srgbClr val="FFFF00"/>
          </a:solidFill>
        </p:spPr>
        <p:txBody>
          <a:bodyPr wrap="square" rtlCol="0">
            <a:spAutoFit/>
          </a:bodyPr>
          <a:lstStyle/>
          <a:p>
            <a:r>
              <a:rPr lang="it-IT" sz="1800" dirty="0"/>
              <a:t>SLS-B5: 1 </a:t>
            </a:r>
            <a:r>
              <a:rPr lang="it-IT" sz="1800" dirty="0" err="1"/>
              <a:t>safe</a:t>
            </a:r>
            <a:r>
              <a:rPr lang="it-IT" sz="1800" dirty="0"/>
              <a:t> zone + 1 </a:t>
            </a:r>
            <a:r>
              <a:rPr lang="it-IT" sz="1800" dirty="0" err="1"/>
              <a:t>warning</a:t>
            </a:r>
            <a:r>
              <a:rPr lang="it-IT" sz="1800" dirty="0"/>
              <a:t> zone</a:t>
            </a:r>
          </a:p>
          <a:p>
            <a:r>
              <a:rPr lang="it-IT" sz="1800" dirty="0"/>
              <a:t>SLS-SA5 and SLS-M5 : 1 </a:t>
            </a:r>
            <a:r>
              <a:rPr lang="it-IT" sz="1800" dirty="0" err="1"/>
              <a:t>safe</a:t>
            </a:r>
            <a:r>
              <a:rPr lang="it-IT" sz="1800" dirty="0"/>
              <a:t> zone  + 2 </a:t>
            </a:r>
            <a:r>
              <a:rPr lang="it-IT" sz="1800" dirty="0" err="1"/>
              <a:t>warning</a:t>
            </a:r>
            <a:r>
              <a:rPr lang="it-IT" sz="1800" dirty="0"/>
              <a:t> </a:t>
            </a:r>
            <a:r>
              <a:rPr lang="it-IT" sz="1800" dirty="0" err="1"/>
              <a:t>zones</a:t>
            </a:r>
            <a:endParaRPr lang="it-IT" sz="1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772816"/>
            <a:ext cx="3776954" cy="2096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166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45540" y="1330931"/>
            <a:ext cx="4248471" cy="3970318"/>
          </a:xfrm>
          <a:prstGeom prst="rect">
            <a:avLst/>
          </a:prstGeom>
          <a:noFill/>
        </p:spPr>
        <p:txBody>
          <a:bodyPr wrap="square" rtlCol="0">
            <a:spAutoFit/>
          </a:bodyPr>
          <a:lstStyle/>
          <a:p>
            <a:r>
              <a:rPr lang="it-IT" sz="1800" dirty="0"/>
              <a:t>To </a:t>
            </a:r>
            <a:r>
              <a:rPr lang="it-IT" sz="1800" dirty="0" err="1"/>
              <a:t>reach</a:t>
            </a:r>
            <a:r>
              <a:rPr lang="it-IT" sz="1800" dirty="0"/>
              <a:t> the target of the maximum reliability of </a:t>
            </a:r>
            <a:r>
              <a:rPr lang="it-IT" sz="1800" dirty="0" err="1"/>
              <a:t>behcaviour</a:t>
            </a:r>
            <a:r>
              <a:rPr lang="it-IT" sz="1800" dirty="0"/>
              <a:t> </a:t>
            </a:r>
            <a:r>
              <a:rPr lang="it-IT" sz="1800" dirty="0" err="1"/>
              <a:t>even</a:t>
            </a:r>
            <a:r>
              <a:rPr lang="it-IT" sz="1800" dirty="0"/>
              <a:t> in </a:t>
            </a:r>
            <a:r>
              <a:rPr lang="it-IT" sz="1800" dirty="0" err="1"/>
              <a:t>environment</a:t>
            </a:r>
            <a:r>
              <a:rPr lang="it-IT" sz="1800" dirty="0"/>
              <a:t> with </a:t>
            </a:r>
            <a:r>
              <a:rPr lang="it-IT" sz="1800" dirty="0" err="1"/>
              <a:t>dirth</a:t>
            </a:r>
            <a:r>
              <a:rPr lang="it-IT" sz="1800" dirty="0"/>
              <a:t>, </a:t>
            </a:r>
            <a:r>
              <a:rPr lang="it-IT" sz="1800" dirty="0" err="1"/>
              <a:t>dust</a:t>
            </a:r>
            <a:r>
              <a:rPr lang="it-IT" sz="1800" dirty="0"/>
              <a:t>, and light </a:t>
            </a:r>
            <a:r>
              <a:rPr lang="it-IT" sz="1800" dirty="0" err="1"/>
              <a:t>sources</a:t>
            </a:r>
            <a:r>
              <a:rPr lang="it-IT" sz="1800" dirty="0"/>
              <a:t>, a </a:t>
            </a:r>
            <a:r>
              <a:rPr lang="it-IT" sz="1800" dirty="0" err="1"/>
              <a:t>series</a:t>
            </a:r>
            <a:r>
              <a:rPr lang="it-IT" sz="1800" dirty="0"/>
              <a:t> of HW and SW </a:t>
            </a:r>
            <a:r>
              <a:rPr lang="it-IT" sz="1800" dirty="0" err="1"/>
              <a:t>filters</a:t>
            </a:r>
            <a:r>
              <a:rPr lang="it-IT" sz="1800" dirty="0"/>
              <a:t> </a:t>
            </a:r>
            <a:r>
              <a:rPr lang="it-IT" sz="1800" dirty="0" err="1"/>
              <a:t>have</a:t>
            </a:r>
            <a:r>
              <a:rPr lang="it-IT" sz="1800" dirty="0"/>
              <a:t> </a:t>
            </a:r>
            <a:r>
              <a:rPr lang="it-IT" sz="1800" dirty="0" err="1"/>
              <a:t>been</a:t>
            </a:r>
            <a:r>
              <a:rPr lang="it-IT" sz="1800" dirty="0"/>
              <a:t> </a:t>
            </a:r>
            <a:r>
              <a:rPr lang="it-IT" sz="1800" dirty="0" err="1"/>
              <a:t>designed</a:t>
            </a:r>
            <a:r>
              <a:rPr lang="it-IT" sz="1800" dirty="0"/>
              <a:t> </a:t>
            </a:r>
            <a:r>
              <a:rPr lang="it-IT" sz="1800" dirty="0" err="1"/>
              <a:t>since</a:t>
            </a:r>
            <a:r>
              <a:rPr lang="it-IT" sz="1800" dirty="0"/>
              <a:t> the </a:t>
            </a:r>
            <a:r>
              <a:rPr lang="it-IT" sz="1800" dirty="0" err="1"/>
              <a:t>early</a:t>
            </a:r>
            <a:r>
              <a:rPr lang="it-IT" sz="1800" dirty="0"/>
              <a:t> stage of </a:t>
            </a:r>
            <a:r>
              <a:rPr lang="it-IT" sz="1800" dirty="0" err="1"/>
              <a:t>project</a:t>
            </a:r>
            <a:r>
              <a:rPr lang="it-IT" sz="1800" dirty="0"/>
              <a:t>.</a:t>
            </a:r>
          </a:p>
          <a:p>
            <a:endParaRPr lang="it-IT" sz="1800" dirty="0"/>
          </a:p>
          <a:p>
            <a:r>
              <a:rPr lang="it-IT" sz="1800" dirty="0" err="1"/>
              <a:t>Internal</a:t>
            </a:r>
            <a:r>
              <a:rPr lang="it-IT" sz="1800" dirty="0"/>
              <a:t> </a:t>
            </a:r>
            <a:r>
              <a:rPr lang="it-IT" sz="1800" dirty="0" err="1"/>
              <a:t>tests</a:t>
            </a:r>
            <a:r>
              <a:rPr lang="it-IT" sz="1800" dirty="0"/>
              <a:t> </a:t>
            </a:r>
            <a:r>
              <a:rPr lang="it-IT" sz="1800" dirty="0" err="1"/>
              <a:t>have</a:t>
            </a:r>
            <a:r>
              <a:rPr lang="it-IT" sz="1800" dirty="0"/>
              <a:t> </a:t>
            </a:r>
            <a:r>
              <a:rPr lang="it-IT" sz="1800" dirty="0" err="1"/>
              <a:t>given</a:t>
            </a:r>
            <a:r>
              <a:rPr lang="it-IT" sz="1800" dirty="0"/>
              <a:t> </a:t>
            </a:r>
            <a:r>
              <a:rPr lang="it-IT" sz="1800" dirty="0" err="1"/>
              <a:t>excellen</a:t>
            </a:r>
            <a:r>
              <a:rPr lang="it-IT" sz="1800" dirty="0"/>
              <a:t> </a:t>
            </a:r>
            <a:r>
              <a:rPr lang="it-IT" sz="1800" dirty="0" err="1"/>
              <a:t>results</a:t>
            </a:r>
            <a:r>
              <a:rPr lang="it-IT" sz="1800" dirty="0"/>
              <a:t> in </a:t>
            </a:r>
            <a:r>
              <a:rPr lang="it-IT" sz="1800" dirty="0" err="1"/>
              <a:t>comparison</a:t>
            </a:r>
            <a:r>
              <a:rPr lang="it-IT" sz="1800" dirty="0"/>
              <a:t> with competitors </a:t>
            </a:r>
            <a:r>
              <a:rPr lang="it-IT" sz="1800" dirty="0" err="1"/>
              <a:t>products</a:t>
            </a:r>
            <a:r>
              <a:rPr lang="it-IT" sz="1800" dirty="0"/>
              <a:t>.</a:t>
            </a:r>
          </a:p>
          <a:p>
            <a:endParaRPr lang="it-IT" sz="1800" dirty="0"/>
          </a:p>
          <a:p>
            <a:r>
              <a:rPr lang="it-IT" sz="1800" dirty="0">
                <a:solidFill>
                  <a:srgbClr val="FF0000"/>
                </a:solidFill>
              </a:rPr>
              <a:t>The SW </a:t>
            </a:r>
            <a:r>
              <a:rPr lang="it-IT" sz="1800" dirty="0" err="1">
                <a:solidFill>
                  <a:srgbClr val="FF0000"/>
                </a:solidFill>
              </a:rPr>
              <a:t>dust</a:t>
            </a:r>
            <a:r>
              <a:rPr lang="it-IT" sz="1800" dirty="0">
                <a:solidFill>
                  <a:srgbClr val="FF0000"/>
                </a:solidFill>
              </a:rPr>
              <a:t> </a:t>
            </a:r>
            <a:r>
              <a:rPr lang="it-IT" sz="1800" dirty="0" err="1">
                <a:solidFill>
                  <a:srgbClr val="FF0000"/>
                </a:solidFill>
              </a:rPr>
              <a:t>filter</a:t>
            </a:r>
            <a:r>
              <a:rPr lang="it-IT" sz="1800" dirty="0">
                <a:solidFill>
                  <a:srgbClr val="FF0000"/>
                </a:solidFill>
              </a:rPr>
              <a:t> </a:t>
            </a:r>
            <a:r>
              <a:rPr lang="it-IT" sz="1800" dirty="0" err="1">
                <a:solidFill>
                  <a:srgbClr val="FF0000"/>
                </a:solidFill>
              </a:rPr>
              <a:t>is</a:t>
            </a:r>
            <a:r>
              <a:rPr lang="it-IT" sz="1800" dirty="0">
                <a:solidFill>
                  <a:srgbClr val="FF0000"/>
                </a:solidFill>
              </a:rPr>
              <a:t> </a:t>
            </a:r>
            <a:r>
              <a:rPr lang="it-IT" sz="1800" dirty="0" err="1">
                <a:solidFill>
                  <a:srgbClr val="FF0000"/>
                </a:solidFill>
              </a:rPr>
              <a:t>configurable</a:t>
            </a:r>
            <a:r>
              <a:rPr lang="it-IT" sz="1800" dirty="0">
                <a:solidFill>
                  <a:srgbClr val="FF0000"/>
                </a:solidFill>
              </a:rPr>
              <a:t> in GUI, </a:t>
            </a:r>
            <a:r>
              <a:rPr lang="it-IT" sz="1800" dirty="0" err="1">
                <a:solidFill>
                  <a:srgbClr val="FF0000"/>
                </a:solidFill>
              </a:rPr>
              <a:t>allowing</a:t>
            </a:r>
            <a:r>
              <a:rPr lang="it-IT" sz="1800" dirty="0">
                <a:solidFill>
                  <a:srgbClr val="FF0000"/>
                </a:solidFill>
              </a:rPr>
              <a:t> the </a:t>
            </a:r>
            <a:r>
              <a:rPr lang="it-IT" sz="1800" dirty="0" err="1">
                <a:solidFill>
                  <a:srgbClr val="FF0000"/>
                </a:solidFill>
              </a:rPr>
              <a:t>customer</a:t>
            </a:r>
            <a:r>
              <a:rPr lang="it-IT" sz="1800" dirty="0">
                <a:solidFill>
                  <a:srgbClr val="FF0000"/>
                </a:solidFill>
              </a:rPr>
              <a:t> to </a:t>
            </a:r>
            <a:r>
              <a:rPr lang="it-IT" sz="1800" dirty="0" err="1">
                <a:solidFill>
                  <a:srgbClr val="FF0000"/>
                </a:solidFill>
              </a:rPr>
              <a:t>choose</a:t>
            </a:r>
            <a:r>
              <a:rPr lang="it-IT" sz="1800" dirty="0">
                <a:solidFill>
                  <a:srgbClr val="FF0000"/>
                </a:solidFill>
              </a:rPr>
              <a:t> the </a:t>
            </a:r>
            <a:r>
              <a:rPr lang="it-IT" sz="1800" dirty="0" err="1">
                <a:solidFill>
                  <a:srgbClr val="FF0000"/>
                </a:solidFill>
              </a:rPr>
              <a:t>level</a:t>
            </a:r>
            <a:r>
              <a:rPr lang="it-IT" sz="1800" dirty="0">
                <a:solidFill>
                  <a:srgbClr val="FF0000"/>
                </a:solidFill>
              </a:rPr>
              <a:t> </a:t>
            </a:r>
            <a:r>
              <a:rPr lang="it-IT" sz="1800" dirty="0" err="1">
                <a:solidFill>
                  <a:srgbClr val="FF0000"/>
                </a:solidFill>
              </a:rPr>
              <a:t>needed</a:t>
            </a:r>
            <a:r>
              <a:rPr lang="it-IT" sz="1800" dirty="0">
                <a:solidFill>
                  <a:srgbClr val="FF0000"/>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84784"/>
            <a:ext cx="39528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olo 1"/>
          <p:cNvSpPr txBox="1">
            <a:spLocks/>
          </p:cNvSpPr>
          <p:nvPr/>
        </p:nvSpPr>
        <p:spPr>
          <a:xfrm>
            <a:off x="4572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dirty="0"/>
              <a:t>Key Selling Point: Reliability</a:t>
            </a:r>
          </a:p>
        </p:txBody>
      </p:sp>
      <p:sp>
        <p:nvSpPr>
          <p:cNvPr id="6" name="CasellaDiTesto 5">
            <a:extLst>
              <a:ext uri="{FF2B5EF4-FFF2-40B4-BE49-F238E27FC236}">
                <a16:creationId xmlns:a16="http://schemas.microsoft.com/office/drawing/2014/main" id="{EE6E9A75-DDD3-4585-97A2-6F1DFF80BEDB}"/>
              </a:ext>
            </a:extLst>
          </p:cNvPr>
          <p:cNvSpPr txBox="1"/>
          <p:nvPr/>
        </p:nvSpPr>
        <p:spPr>
          <a:xfrm flipH="1">
            <a:off x="745540" y="5527069"/>
            <a:ext cx="7941260" cy="646331"/>
          </a:xfrm>
          <a:prstGeom prst="rect">
            <a:avLst/>
          </a:prstGeom>
          <a:solidFill>
            <a:srgbClr val="FFFF00"/>
          </a:solidFill>
        </p:spPr>
        <p:txBody>
          <a:bodyPr wrap="square" rtlCol="0">
            <a:spAutoFit/>
          </a:bodyPr>
          <a:lstStyle/>
          <a:p>
            <a:r>
              <a:rPr lang="it-IT" sz="1800" dirty="0"/>
              <a:t>SLS-B5: </a:t>
            </a:r>
            <a:r>
              <a:rPr lang="it-IT" sz="1800" dirty="0" err="1"/>
              <a:t>Dust</a:t>
            </a:r>
            <a:r>
              <a:rPr lang="it-IT" sz="1800" dirty="0"/>
              <a:t> </a:t>
            </a:r>
            <a:r>
              <a:rPr lang="it-IT" sz="1800" dirty="0" err="1"/>
              <a:t>filter</a:t>
            </a:r>
            <a:r>
              <a:rPr lang="it-IT" sz="1800" dirty="0"/>
              <a:t> </a:t>
            </a:r>
            <a:r>
              <a:rPr lang="it-IT" sz="1800" dirty="0" err="1"/>
              <a:t>is</a:t>
            </a:r>
            <a:r>
              <a:rPr lang="it-IT" sz="1800" dirty="0"/>
              <a:t> </a:t>
            </a:r>
            <a:r>
              <a:rPr lang="it-IT" sz="1800" dirty="0" err="1"/>
              <a:t>limited</a:t>
            </a:r>
            <a:r>
              <a:rPr lang="it-IT" sz="1800" dirty="0"/>
              <a:t> to </a:t>
            </a:r>
            <a:r>
              <a:rPr lang="it-IT" sz="1800" dirty="0" err="1"/>
              <a:t>safety</a:t>
            </a:r>
            <a:r>
              <a:rPr lang="it-IT" sz="1800" dirty="0"/>
              <a:t> zone</a:t>
            </a:r>
          </a:p>
          <a:p>
            <a:r>
              <a:rPr lang="it-IT" sz="1800" dirty="0"/>
              <a:t>SLS-SA5 and SLS-M5 : </a:t>
            </a:r>
            <a:r>
              <a:rPr lang="it-IT" sz="1800" dirty="0" err="1"/>
              <a:t>Dust</a:t>
            </a:r>
            <a:r>
              <a:rPr lang="it-IT" sz="1800" dirty="0"/>
              <a:t> </a:t>
            </a:r>
            <a:r>
              <a:rPr lang="it-IT" sz="1800" dirty="0" err="1"/>
              <a:t>filter</a:t>
            </a:r>
            <a:r>
              <a:rPr lang="it-IT" sz="1800" dirty="0"/>
              <a:t> can be </a:t>
            </a:r>
            <a:r>
              <a:rPr lang="it-IT" sz="1800" dirty="0" err="1"/>
              <a:t>applied</a:t>
            </a:r>
            <a:r>
              <a:rPr lang="it-IT" sz="1800" dirty="0"/>
              <a:t> </a:t>
            </a:r>
            <a:r>
              <a:rPr lang="it-IT" sz="1800" dirty="0" err="1"/>
              <a:t>also</a:t>
            </a:r>
            <a:r>
              <a:rPr lang="it-IT" sz="1800" dirty="0"/>
              <a:t> to </a:t>
            </a:r>
            <a:r>
              <a:rPr lang="it-IT" sz="1800" dirty="0" err="1"/>
              <a:t>warning</a:t>
            </a:r>
            <a:r>
              <a:rPr lang="it-IT" sz="1800" dirty="0"/>
              <a:t> zone</a:t>
            </a:r>
          </a:p>
        </p:txBody>
      </p:sp>
    </p:spTree>
    <p:extLst>
      <p:ext uri="{BB962C8B-B14F-4D97-AF65-F5344CB8AC3E}">
        <p14:creationId xmlns:p14="http://schemas.microsoft.com/office/powerpoint/2010/main" val="3153264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404664"/>
            <a:ext cx="7704856" cy="547687"/>
          </a:xfrm>
        </p:spPr>
        <p:txBody>
          <a:bodyPr>
            <a:normAutofit fontScale="90000"/>
          </a:bodyPr>
          <a:lstStyle/>
          <a:p>
            <a:pPr algn="ctr">
              <a:defRPr/>
            </a:pPr>
            <a:r>
              <a:rPr lang="it-IT" sz="6000" dirty="0"/>
              <a:t>Target Applications</a:t>
            </a:r>
            <a:endParaRPr sz="6000" dirty="0"/>
          </a:p>
        </p:txBody>
      </p:sp>
      <p:graphicFrame>
        <p:nvGraphicFramePr>
          <p:cNvPr id="4" name="Tabella 3"/>
          <p:cNvGraphicFramePr>
            <a:graphicFrameLocks noGrp="1"/>
          </p:cNvGraphicFramePr>
          <p:nvPr>
            <p:extLst/>
          </p:nvPr>
        </p:nvGraphicFramePr>
        <p:xfrm>
          <a:off x="899592" y="1844824"/>
          <a:ext cx="8136903" cy="3017520"/>
        </p:xfrm>
        <a:graphic>
          <a:graphicData uri="http://schemas.openxmlformats.org/drawingml/2006/table">
            <a:tbl>
              <a:tblPr firstRow="1" bandRow="1">
                <a:tableStyleId>{68D230F3-CF80-4859-8CE7-A43EE81993B5}</a:tableStyleId>
              </a:tblPr>
              <a:tblGrid>
                <a:gridCol w="2712301">
                  <a:extLst>
                    <a:ext uri="{9D8B030D-6E8A-4147-A177-3AD203B41FA5}">
                      <a16:colId xmlns:a16="http://schemas.microsoft.com/office/drawing/2014/main" val="20000"/>
                    </a:ext>
                  </a:extLst>
                </a:gridCol>
                <a:gridCol w="2712301">
                  <a:extLst>
                    <a:ext uri="{9D8B030D-6E8A-4147-A177-3AD203B41FA5}">
                      <a16:colId xmlns:a16="http://schemas.microsoft.com/office/drawing/2014/main" val="20001"/>
                    </a:ext>
                  </a:extLst>
                </a:gridCol>
                <a:gridCol w="2712301">
                  <a:extLst>
                    <a:ext uri="{9D8B030D-6E8A-4147-A177-3AD203B41FA5}">
                      <a16:colId xmlns:a16="http://schemas.microsoft.com/office/drawing/2014/main" val="20002"/>
                    </a:ext>
                  </a:extLst>
                </a:gridCol>
              </a:tblGrid>
              <a:tr h="370840">
                <a:tc>
                  <a:txBody>
                    <a:bodyPr/>
                    <a:lstStyle/>
                    <a:p>
                      <a:pPr>
                        <a:tabLst/>
                      </a:pPr>
                      <a:r>
                        <a:rPr lang="it-IT" b="0"/>
                        <a:t>Horizontal</a:t>
                      </a:r>
                      <a:r>
                        <a:rPr lang="it-IT" b="0" baseline="0"/>
                        <a:t> Static Applications</a:t>
                      </a:r>
                      <a:endParaRPr lang="it-IT" b="0"/>
                    </a:p>
                  </a:txBody>
                  <a:tcPr/>
                </a:tc>
                <a:tc>
                  <a:txBody>
                    <a:bodyPr/>
                    <a:lstStyle/>
                    <a:p>
                      <a:pPr marL="0" indent="0"/>
                      <a:r>
                        <a:rPr lang="it-IT" b="0"/>
                        <a:t>Robo</a:t>
                      </a:r>
                      <a:r>
                        <a:rPr lang="it-IT" b="0" baseline="0"/>
                        <a:t>t cells</a:t>
                      </a:r>
                    </a:p>
                    <a:p>
                      <a:pPr marL="0" indent="0"/>
                      <a:r>
                        <a:rPr lang="it-IT" b="0" baseline="0"/>
                        <a:t>«Open machinery»</a:t>
                      </a:r>
                    </a:p>
                  </a:txBody>
                  <a:tcPr/>
                </a:tc>
                <a:tc>
                  <a:txBody>
                    <a:bodyPr/>
                    <a:lstStyle/>
                    <a:p>
                      <a:r>
                        <a:rPr lang="it-IT" b="0"/>
                        <a:t>Automotive</a:t>
                      </a:r>
                    </a:p>
                    <a:p>
                      <a:r>
                        <a:rPr lang="it-IT" b="0"/>
                        <a:t>Metal working</a:t>
                      </a:r>
                    </a:p>
                    <a:p>
                      <a:r>
                        <a:rPr lang="it-IT" b="0"/>
                        <a:t>Wood working</a:t>
                      </a:r>
                      <a:br>
                        <a:rPr lang="it-IT" b="0"/>
                      </a:br>
                      <a:r>
                        <a:rPr lang="it-IT" b="0"/>
                        <a:t>Generic</a:t>
                      </a:r>
                    </a:p>
                  </a:txBody>
                  <a:tcPr/>
                </a:tc>
                <a:extLst>
                  <a:ext uri="{0D108BD9-81ED-4DB2-BD59-A6C34878D82A}">
                    <a16:rowId xmlns:a16="http://schemas.microsoft.com/office/drawing/2014/main" val="10000"/>
                  </a:ext>
                </a:extLst>
              </a:tr>
              <a:tr h="370840">
                <a:tc>
                  <a:txBody>
                    <a:bodyPr/>
                    <a:lstStyle/>
                    <a:p>
                      <a:r>
                        <a:rPr lang="it-IT"/>
                        <a:t>Vertical Static </a:t>
                      </a:r>
                    </a:p>
                    <a:p>
                      <a:r>
                        <a:rPr lang="it-IT"/>
                        <a:t>Applications</a:t>
                      </a:r>
                    </a:p>
                  </a:txBody>
                  <a:tcPr/>
                </a:tc>
                <a:tc>
                  <a:txBody>
                    <a:bodyPr/>
                    <a:lstStyle/>
                    <a:p>
                      <a:r>
                        <a:rPr lang="it-IT"/>
                        <a:t>Palletizers/Depalletizers</a:t>
                      </a:r>
                    </a:p>
                    <a:p>
                      <a:pPr marL="0" indent="0"/>
                      <a:r>
                        <a:rPr lang="it-IT"/>
                        <a:t>Conveyors</a:t>
                      </a:r>
                    </a:p>
                  </a:txBody>
                  <a:tcPr/>
                </a:tc>
                <a:tc>
                  <a:txBody>
                    <a:bodyPr/>
                    <a:lstStyle/>
                    <a:p>
                      <a:r>
                        <a:rPr lang="it-IT"/>
                        <a:t>Secondary</a:t>
                      </a:r>
                      <a:r>
                        <a:rPr lang="it-IT" baseline="0"/>
                        <a:t> Packaging</a:t>
                      </a:r>
                    </a:p>
                    <a:p>
                      <a:r>
                        <a:rPr lang="it-IT" baseline="0"/>
                        <a:t>Material Handling</a:t>
                      </a:r>
                      <a:endParaRPr lang="it-IT"/>
                    </a:p>
                  </a:txBody>
                  <a:tcPr/>
                </a:tc>
                <a:extLst>
                  <a:ext uri="{0D108BD9-81ED-4DB2-BD59-A6C34878D82A}">
                    <a16:rowId xmlns:a16="http://schemas.microsoft.com/office/drawing/2014/main" val="10001"/>
                  </a:ext>
                </a:extLst>
              </a:tr>
              <a:tr h="370840">
                <a:tc>
                  <a:txBody>
                    <a:bodyPr/>
                    <a:lstStyle/>
                    <a:p>
                      <a:r>
                        <a:rPr lang="it-IT"/>
                        <a:t>Moving </a:t>
                      </a:r>
                    </a:p>
                    <a:p>
                      <a:r>
                        <a:rPr lang="it-IT"/>
                        <a:t>Applications</a:t>
                      </a:r>
                    </a:p>
                  </a:txBody>
                  <a:tcPr/>
                </a:tc>
                <a:tc>
                  <a:txBody>
                    <a:bodyPr/>
                    <a:lstStyle/>
                    <a:p>
                      <a:r>
                        <a:rPr lang="it-IT"/>
                        <a:t>Automated Guided Vehicles</a:t>
                      </a:r>
                      <a:r>
                        <a:rPr lang="it-IT" baseline="0"/>
                        <a:t> (AGV)</a:t>
                      </a:r>
                    </a:p>
                    <a:p>
                      <a:r>
                        <a:rPr lang="it-IT" baseline="0"/>
                        <a:t>Automatic Guided Carts (AGC)</a:t>
                      </a:r>
                    </a:p>
                  </a:txBody>
                  <a:tcPr/>
                </a:tc>
                <a:tc>
                  <a:txBody>
                    <a:bodyPr/>
                    <a:lstStyle/>
                    <a:p>
                      <a:r>
                        <a:rPr lang="it-IT"/>
                        <a:t>Material</a:t>
                      </a:r>
                      <a:r>
                        <a:rPr lang="it-IT" baseline="0"/>
                        <a:t> Handling</a:t>
                      </a:r>
                    </a:p>
                    <a:p>
                      <a:r>
                        <a:rPr lang="it-IT" baseline="0"/>
                        <a:t>Intralogistics</a:t>
                      </a:r>
                      <a:endParaRPr lang="it-IT"/>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649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HW Differences</a:t>
            </a:r>
            <a:br>
              <a:rPr lang="it-IT" dirty="0"/>
            </a:br>
            <a:endParaRPr lang="it-IT" dirty="0"/>
          </a:p>
        </p:txBody>
      </p:sp>
      <p:pic>
        <p:nvPicPr>
          <p:cNvPr id="4" name="Immagine 3"/>
          <p:cNvPicPr>
            <a:picLocks noChangeAspect="1"/>
          </p:cNvPicPr>
          <p:nvPr/>
        </p:nvPicPr>
        <p:blipFill>
          <a:blip r:embed="rId2"/>
          <a:stretch>
            <a:fillRect/>
          </a:stretch>
        </p:blipFill>
        <p:spPr>
          <a:xfrm>
            <a:off x="1254471" y="1628799"/>
            <a:ext cx="3169978" cy="3753209"/>
          </a:xfrm>
          <a:prstGeom prst="rect">
            <a:avLst/>
          </a:prstGeom>
        </p:spPr>
      </p:pic>
      <p:pic>
        <p:nvPicPr>
          <p:cNvPr id="5" name="Immagine 4"/>
          <p:cNvPicPr>
            <a:picLocks noChangeAspect="1"/>
          </p:cNvPicPr>
          <p:nvPr/>
        </p:nvPicPr>
        <p:blipFill>
          <a:blip r:embed="rId3"/>
          <a:stretch>
            <a:fillRect/>
          </a:stretch>
        </p:blipFill>
        <p:spPr>
          <a:xfrm>
            <a:off x="4719552" y="1716723"/>
            <a:ext cx="3653726" cy="3577362"/>
          </a:xfrm>
          <a:prstGeom prst="rect">
            <a:avLst/>
          </a:prstGeom>
        </p:spPr>
      </p:pic>
      <p:sp>
        <p:nvSpPr>
          <p:cNvPr id="6" name="Rettangolo 5">
            <a:extLst>
              <a:ext uri="{FF2B5EF4-FFF2-40B4-BE49-F238E27FC236}">
                <a16:creationId xmlns:a16="http://schemas.microsoft.com/office/drawing/2014/main" id="{762F3432-FE76-4BEA-9009-6896FC786FB0}"/>
              </a:ext>
            </a:extLst>
          </p:cNvPr>
          <p:cNvSpPr/>
          <p:nvPr/>
        </p:nvSpPr>
        <p:spPr>
          <a:xfrm>
            <a:off x="1736031" y="5294085"/>
            <a:ext cx="2441694" cy="461665"/>
          </a:xfrm>
          <a:prstGeom prst="rect">
            <a:avLst/>
          </a:prstGeom>
        </p:spPr>
        <p:txBody>
          <a:bodyPr wrap="none">
            <a:spAutoFit/>
          </a:bodyPr>
          <a:lstStyle/>
          <a:p>
            <a:r>
              <a:rPr lang="en-US" dirty="0"/>
              <a:t>M</a:t>
            </a:r>
            <a:r>
              <a:rPr lang="it-IT" dirty="0"/>
              <a:t>aster (SLS-M) </a:t>
            </a:r>
          </a:p>
        </p:txBody>
      </p:sp>
      <p:sp>
        <p:nvSpPr>
          <p:cNvPr id="7" name="Rettangolo 6">
            <a:extLst>
              <a:ext uri="{FF2B5EF4-FFF2-40B4-BE49-F238E27FC236}">
                <a16:creationId xmlns:a16="http://schemas.microsoft.com/office/drawing/2014/main" id="{022DDB80-49FF-4FB2-8E6E-3974695407B7}"/>
              </a:ext>
            </a:extLst>
          </p:cNvPr>
          <p:cNvSpPr/>
          <p:nvPr/>
        </p:nvSpPr>
        <p:spPr>
          <a:xfrm>
            <a:off x="5218471" y="5229200"/>
            <a:ext cx="3129383" cy="461665"/>
          </a:xfrm>
          <a:prstGeom prst="rect">
            <a:avLst/>
          </a:prstGeom>
        </p:spPr>
        <p:txBody>
          <a:bodyPr wrap="none">
            <a:spAutoFit/>
          </a:bodyPr>
          <a:lstStyle/>
          <a:p>
            <a:r>
              <a:rPr lang="en-US" dirty="0"/>
              <a:t>Standalone (SLS-SA)</a:t>
            </a:r>
            <a:endParaRPr lang="it-IT" dirty="0"/>
          </a:p>
        </p:txBody>
      </p:sp>
    </p:spTree>
    <p:extLst>
      <p:ext uri="{BB962C8B-B14F-4D97-AF65-F5344CB8AC3E}">
        <p14:creationId xmlns:p14="http://schemas.microsoft.com/office/powerpoint/2010/main" val="872411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11630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a:t>Mounting System</a:t>
            </a:r>
          </a:p>
        </p:txBody>
      </p:sp>
      <p:pic>
        <p:nvPicPr>
          <p:cNvPr id="6146" name="Picture 2" descr="C:\Users\PZanetta\Documents\1. PROGETTI\1.2 SLS\23. Disegni\assieme sls staffe\Assieme montato senza staf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052" y="1229392"/>
            <a:ext cx="5256584" cy="515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364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11630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a:t>Brackets</a:t>
            </a:r>
          </a:p>
        </p:txBody>
      </p:sp>
      <p:pic>
        <p:nvPicPr>
          <p:cNvPr id="7170" name="Picture 2" descr="C:\Users\PZanetta\Documents\1. PROGETTI\1.2 SLS\23. Disegni\assieme sls staffe\Assieme montato solo prot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758" y="1292922"/>
            <a:ext cx="5677171" cy="48920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CasellaDiTesto 4"/>
          <p:cNvSpPr txBox="1"/>
          <p:nvPr/>
        </p:nvSpPr>
        <p:spPr>
          <a:xfrm>
            <a:off x="1115616" y="1259307"/>
            <a:ext cx="2855269" cy="830997"/>
          </a:xfrm>
          <a:prstGeom prst="rect">
            <a:avLst/>
          </a:prstGeom>
          <a:solidFill>
            <a:srgbClr val="FFFF99"/>
          </a:solidFill>
        </p:spPr>
        <p:txBody>
          <a:bodyPr wrap="none" rtlCol="0">
            <a:spAutoFit/>
          </a:bodyPr>
          <a:lstStyle/>
          <a:p>
            <a:r>
              <a:rPr lang="it-IT"/>
              <a:t>SLS-BRACKET-C</a:t>
            </a:r>
          </a:p>
          <a:p>
            <a:r>
              <a:rPr lang="it-IT"/>
              <a:t>Optional protection</a:t>
            </a:r>
          </a:p>
        </p:txBody>
      </p:sp>
      <p:sp>
        <p:nvSpPr>
          <p:cNvPr id="11" name="CasellaDiTesto 10"/>
          <p:cNvSpPr txBox="1"/>
          <p:nvPr/>
        </p:nvSpPr>
        <p:spPr>
          <a:xfrm>
            <a:off x="6369035" y="877423"/>
            <a:ext cx="2735044" cy="830997"/>
          </a:xfrm>
          <a:prstGeom prst="rect">
            <a:avLst/>
          </a:prstGeom>
          <a:solidFill>
            <a:srgbClr val="FFFF99"/>
          </a:solidFill>
        </p:spPr>
        <p:txBody>
          <a:bodyPr wrap="none" rtlCol="0">
            <a:spAutoFit/>
          </a:bodyPr>
          <a:lstStyle/>
          <a:p>
            <a:r>
              <a:rPr lang="it-IT"/>
              <a:t>SLS-BRACKET-A</a:t>
            </a:r>
          </a:p>
          <a:p>
            <a:r>
              <a:rPr lang="it-IT"/>
              <a:t>2-rotations bracket</a:t>
            </a:r>
          </a:p>
        </p:txBody>
      </p:sp>
      <p:sp>
        <p:nvSpPr>
          <p:cNvPr id="12" name="CasellaDiTesto 11"/>
          <p:cNvSpPr txBox="1"/>
          <p:nvPr/>
        </p:nvSpPr>
        <p:spPr>
          <a:xfrm>
            <a:off x="6372200" y="1708420"/>
            <a:ext cx="2742853" cy="830997"/>
          </a:xfrm>
          <a:prstGeom prst="rect">
            <a:avLst/>
          </a:prstGeom>
          <a:solidFill>
            <a:srgbClr val="FFFF99"/>
          </a:solidFill>
        </p:spPr>
        <p:txBody>
          <a:bodyPr wrap="square" rtlCol="0">
            <a:spAutoFit/>
          </a:bodyPr>
          <a:lstStyle/>
          <a:p>
            <a:r>
              <a:rPr lang="it-IT"/>
              <a:t>SLS-BRACKET-B</a:t>
            </a:r>
          </a:p>
          <a:p>
            <a:r>
              <a:rPr lang="it-IT"/>
              <a:t>1-rotation bracket</a:t>
            </a:r>
          </a:p>
        </p:txBody>
      </p:sp>
      <p:sp>
        <p:nvSpPr>
          <p:cNvPr id="7" name="CasellaDiTesto 6"/>
          <p:cNvSpPr txBox="1"/>
          <p:nvPr/>
        </p:nvSpPr>
        <p:spPr>
          <a:xfrm>
            <a:off x="5573054" y="4048214"/>
            <a:ext cx="2805820" cy="1200329"/>
          </a:xfrm>
          <a:prstGeom prst="rect">
            <a:avLst/>
          </a:prstGeom>
          <a:solidFill>
            <a:srgbClr val="FFFF99"/>
          </a:solidFill>
        </p:spPr>
        <p:txBody>
          <a:bodyPr wrap="square" rtlCol="0">
            <a:spAutoFit/>
          </a:bodyPr>
          <a:lstStyle>
            <a:defPPr>
              <a:defRPr lang="it-IT"/>
            </a:defPPr>
          </a:lstStyle>
          <a:p>
            <a:r>
              <a:rPr lang="it-IT"/>
              <a:t>Position memory bracket (saves the inclination angle)</a:t>
            </a:r>
          </a:p>
        </p:txBody>
      </p:sp>
      <p:cxnSp>
        <p:nvCxnSpPr>
          <p:cNvPr id="14" name="Connettore 2 13"/>
          <p:cNvCxnSpPr/>
          <p:nvPr/>
        </p:nvCxnSpPr>
        <p:spPr>
          <a:xfrm flipV="1">
            <a:off x="6876256" y="3429000"/>
            <a:ext cx="108012" cy="6192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201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467544" y="11630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000" dirty="0"/>
              <a:t>Complete Mounting System</a:t>
            </a:r>
          </a:p>
        </p:txBody>
      </p:sp>
      <p:pic>
        <p:nvPicPr>
          <p:cNvPr id="8194" name="Picture 2" descr="C:\Users\PZanetta\Documents\1. PROGETTI\1.2 SLS\23. Disegni\assieme sls staffe\Assieme monta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31983"/>
            <a:ext cx="5266928" cy="514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973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8B4F8B02-05DE-41B7-BF8E-69458A10DB39}" type="slidenum">
              <a:rPr lang="en-US"/>
              <a:pPr>
                <a:defRPr/>
              </a:pPr>
              <a:t>63</a:t>
            </a:fld>
            <a:endParaRPr lang="en-US" dirty="0"/>
          </a:p>
        </p:txBody>
      </p:sp>
      <p:sp>
        <p:nvSpPr>
          <p:cNvPr id="6" name="CasellaDiTesto 5"/>
          <p:cNvSpPr txBox="1"/>
          <p:nvPr/>
        </p:nvSpPr>
        <p:spPr>
          <a:xfrm>
            <a:off x="4932040" y="4767263"/>
            <a:ext cx="4153223" cy="1061829"/>
          </a:xfrm>
          <a:prstGeom prst="rect">
            <a:avLst/>
          </a:prstGeom>
          <a:noFill/>
        </p:spPr>
        <p:txBody>
          <a:bodyPr wrap="square">
            <a:spAutoFit/>
          </a:bodyPr>
          <a:lstStyle/>
          <a:p>
            <a:pPr defTabSz="457200">
              <a:defRPr/>
            </a:pPr>
            <a:r>
              <a:rPr lang="it-IT" sz="1050" b="1">
                <a:solidFill>
                  <a:prstClr val="black">
                    <a:lumMod val="65000"/>
                    <a:lumOff val="35000"/>
                  </a:prstClr>
                </a:solidFill>
                <a:latin typeface="Lucida Sans"/>
                <a:cs typeface="Lucida Sans Unicode" pitchFamily="34" charset="0"/>
              </a:rPr>
              <a:t>Datalogic S.r.l.</a:t>
            </a:r>
          </a:p>
          <a:p>
            <a:r>
              <a:rPr lang="it-IT" sz="1050">
                <a:solidFill>
                  <a:prstClr val="black">
                    <a:lumMod val="65000"/>
                    <a:lumOff val="35000"/>
                  </a:prstClr>
                </a:solidFill>
                <a:latin typeface="Lucida Sans"/>
                <a:cs typeface="Lucida Sans Unicode" pitchFamily="34" charset="0"/>
              </a:rPr>
              <a:t>DATALOGIC S.R.L</a:t>
            </a:r>
            <a:r>
              <a:rPr lang="it-IT" sz="1050" b="1"/>
              <a:t>.</a:t>
            </a:r>
          </a:p>
          <a:p>
            <a:r>
              <a:rPr lang="it-IT" sz="1050">
                <a:solidFill>
                  <a:prstClr val="black">
                    <a:lumMod val="65000"/>
                    <a:lumOff val="35000"/>
                  </a:prstClr>
                </a:solidFill>
                <a:latin typeface="Lucida Sans"/>
                <a:cs typeface="Lucida Sans Unicode" pitchFamily="34" charset="0"/>
              </a:rPr>
              <a:t>Via San Vitalino, 13 - 40012 Lippo di Calderara di Reno (BO) </a:t>
            </a:r>
          </a:p>
          <a:p>
            <a:r>
              <a:rPr lang="it-IT" sz="1050">
                <a:solidFill>
                  <a:prstClr val="black">
                    <a:lumMod val="65000"/>
                    <a:lumOff val="35000"/>
                  </a:prstClr>
                </a:solidFill>
                <a:latin typeface="Lucida Sans"/>
                <a:cs typeface="Lucida Sans Unicode" pitchFamily="34" charset="0"/>
              </a:rPr>
              <a:t>Italy</a:t>
            </a:r>
            <a:br>
              <a:rPr lang="it-IT" sz="1050">
                <a:solidFill>
                  <a:prstClr val="black">
                    <a:lumMod val="65000"/>
                    <a:lumOff val="35000"/>
                  </a:prstClr>
                </a:solidFill>
                <a:latin typeface="Lucida Sans"/>
                <a:cs typeface="Lucida Sans Unicode" pitchFamily="34" charset="0"/>
              </a:rPr>
            </a:br>
            <a:br>
              <a:rPr lang="it-IT" sz="1050" dirty="0">
                <a:solidFill>
                  <a:prstClr val="black">
                    <a:lumMod val="65000"/>
                    <a:lumOff val="35000"/>
                  </a:prstClr>
                </a:solidFill>
                <a:latin typeface="Lucida Sans"/>
                <a:cs typeface="Lucida Sans Unicode" pitchFamily="34" charset="0"/>
              </a:rPr>
            </a:br>
            <a:r>
              <a:rPr lang="it-IT" sz="1050" dirty="0">
                <a:solidFill>
                  <a:prstClr val="black">
                    <a:lumMod val="65000"/>
                    <a:lumOff val="35000"/>
                  </a:prstClr>
                </a:solidFill>
                <a:latin typeface="Lucida Sans"/>
                <a:cs typeface="Lucida Sans Unicode" pitchFamily="34" charset="0"/>
              </a:rPr>
              <a:t>Website: www.datalogic.com</a:t>
            </a:r>
          </a:p>
        </p:txBody>
      </p:sp>
      <p:sp>
        <p:nvSpPr>
          <p:cNvPr id="2" name="TextBox 1">
            <a:extLst>
              <a:ext uri="{FF2B5EF4-FFF2-40B4-BE49-F238E27FC236}">
                <a16:creationId xmlns:a16="http://schemas.microsoft.com/office/drawing/2014/main" id="{7D27B972-CA99-4DE4-959B-AA587FDFCFB5}"/>
              </a:ext>
            </a:extLst>
          </p:cNvPr>
          <p:cNvSpPr txBox="1"/>
          <p:nvPr/>
        </p:nvSpPr>
        <p:spPr>
          <a:xfrm>
            <a:off x="1187623" y="5829093"/>
            <a:ext cx="4536505" cy="261610"/>
          </a:xfrm>
          <a:prstGeom prst="rect">
            <a:avLst/>
          </a:prstGeom>
          <a:noFill/>
        </p:spPr>
        <p:txBody>
          <a:bodyPr wrap="square" rtlCol="0">
            <a:spAutoFit/>
          </a:bodyPr>
          <a:lstStyle/>
          <a:p>
            <a:r>
              <a:rPr lang="en-US" sz="1100" dirty="0">
                <a:latin typeface="Lucida Sans" panose="020B0602030504020204" pitchFamily="34" charset="0"/>
              </a:rPr>
              <a:t>SP-LASER-SENTINEL_MASTER-SLAVE-ENA4  Rev A  20181205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632738" y="548680"/>
            <a:ext cx="6454587" cy="1015663"/>
          </a:xfrm>
          <a:prstGeom prst="rect">
            <a:avLst/>
          </a:prstGeom>
          <a:noFill/>
        </p:spPr>
        <p:txBody>
          <a:bodyPr wrap="none">
            <a:spAutoFit/>
          </a:bodyPr>
          <a:lstStyle/>
          <a:p>
            <a:pPr algn="ctr">
              <a:defRPr/>
            </a:pPr>
            <a:r>
              <a:rPr lang="en-US" sz="6000" b="1" dirty="0">
                <a:ln w="1905"/>
                <a:solidFill>
                  <a:srgbClr val="0070C0"/>
                </a:solidFill>
                <a:effectLst>
                  <a:innerShdw blurRad="69850" dist="43180" dir="5400000">
                    <a:srgbClr val="000000">
                      <a:alpha val="65000"/>
                    </a:srgbClr>
                  </a:innerShdw>
                </a:effectLst>
              </a:rPr>
              <a:t>MAIN FEATURES</a:t>
            </a:r>
            <a:endParaRPr lang="it-IT" sz="6000" b="1" dirty="0">
              <a:ln w="1905"/>
              <a:solidFill>
                <a:srgbClr val="0070C0"/>
              </a:solidFill>
              <a:effectLst>
                <a:innerShdw blurRad="69850" dist="43180" dir="5400000">
                  <a:srgbClr val="000000">
                    <a:alpha val="65000"/>
                  </a:srgbClr>
                </a:innerShdw>
              </a:effectLst>
            </a:endParaRPr>
          </a:p>
        </p:txBody>
      </p:sp>
      <p:sp>
        <p:nvSpPr>
          <p:cNvPr id="2" name="Rettangolo 1">
            <a:extLst>
              <a:ext uri="{FF2B5EF4-FFF2-40B4-BE49-F238E27FC236}">
                <a16:creationId xmlns:a16="http://schemas.microsoft.com/office/drawing/2014/main" id="{E34F6973-A319-4AB9-B11F-7729704CD0B7}"/>
              </a:ext>
            </a:extLst>
          </p:cNvPr>
          <p:cNvSpPr/>
          <p:nvPr/>
        </p:nvSpPr>
        <p:spPr>
          <a:xfrm>
            <a:off x="971600" y="1772816"/>
            <a:ext cx="7776864" cy="3785652"/>
          </a:xfrm>
          <a:prstGeom prst="rect">
            <a:avLst/>
          </a:prstGeom>
        </p:spPr>
        <p:txBody>
          <a:bodyPr wrap="square">
            <a:spAutoFit/>
          </a:bodyPr>
          <a:lstStyle/>
          <a:p>
            <a:pPr marL="342900" indent="-342900">
              <a:buFont typeface="Arial" panose="020B0604020202020204" pitchFamily="34" charset="0"/>
              <a:buChar char="•"/>
            </a:pPr>
            <a:r>
              <a:rPr lang="en-US" dirty="0"/>
              <a:t>M</a:t>
            </a:r>
            <a:r>
              <a:rPr lang="it-IT" dirty="0"/>
              <a:t>aster Slave connection</a:t>
            </a: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r>
              <a:rPr lang="en-US" dirty="0"/>
              <a:t>A</a:t>
            </a:r>
            <a:r>
              <a:rPr lang="it-IT" dirty="0" err="1"/>
              <a:t>dditional</a:t>
            </a:r>
            <a:r>
              <a:rPr lang="it-IT" dirty="0"/>
              <a:t> </a:t>
            </a:r>
            <a:r>
              <a:rPr lang="it-IT" dirty="0" err="1"/>
              <a:t>Inputs</a:t>
            </a:r>
            <a:r>
              <a:rPr lang="it-IT" dirty="0"/>
              <a:t> and </a:t>
            </a:r>
            <a:r>
              <a:rPr lang="it-IT" dirty="0" err="1"/>
              <a:t>Outputs</a:t>
            </a:r>
            <a:r>
              <a:rPr lang="it-IT" dirty="0"/>
              <a:t> (12 </a:t>
            </a:r>
            <a:r>
              <a:rPr lang="it-IT" dirty="0" err="1"/>
              <a:t>pins</a:t>
            </a:r>
            <a:r>
              <a:rPr lang="it-IT" dirty="0"/>
              <a:t> </a:t>
            </a:r>
            <a:r>
              <a:rPr lang="it-IT" dirty="0" err="1"/>
              <a:t>connector</a:t>
            </a:r>
            <a:r>
              <a:rPr lang="it-IT" dirty="0"/>
              <a:t>)</a:t>
            </a:r>
          </a:p>
          <a:p>
            <a:pPr marL="800100" lvl="1" indent="-342900">
              <a:buFont typeface="Arial" panose="020B0604020202020204" pitchFamily="34" charset="0"/>
              <a:buChar char="•"/>
            </a:pPr>
            <a:r>
              <a:rPr lang="it-IT" dirty="0"/>
              <a:t>More </a:t>
            </a:r>
            <a:r>
              <a:rPr lang="it-IT" dirty="0" err="1"/>
              <a:t>flexibility</a:t>
            </a:r>
            <a:r>
              <a:rPr lang="it-IT" dirty="0"/>
              <a:t> in </a:t>
            </a:r>
            <a:r>
              <a:rPr lang="it-IT" dirty="0" err="1"/>
              <a:t>applications</a:t>
            </a:r>
            <a:endParaRPr lang="it-IT" dirty="0"/>
          </a:p>
          <a:p>
            <a:pPr marL="800100" lvl="1" indent="-342900">
              <a:buFont typeface="Arial" panose="020B0604020202020204" pitchFamily="34" charset="0"/>
              <a:buChar char="•"/>
            </a:pPr>
            <a:r>
              <a:rPr lang="it-IT" dirty="0"/>
              <a:t>Up to 10 zone sets</a:t>
            </a:r>
          </a:p>
          <a:p>
            <a:pPr lvl="1"/>
            <a:endParaRPr lang="it-IT" dirty="0"/>
          </a:p>
          <a:p>
            <a:pPr marL="342900" indent="-342900">
              <a:buFont typeface="Arial" panose="020B0604020202020204" pitchFamily="34" charset="0"/>
              <a:buChar char="•"/>
            </a:pPr>
            <a:r>
              <a:rPr lang="en-US" dirty="0"/>
              <a:t>T</a:t>
            </a:r>
            <a:r>
              <a:rPr lang="it-IT" dirty="0" err="1"/>
              <a:t>wo</a:t>
            </a:r>
            <a:r>
              <a:rPr lang="it-IT" dirty="0"/>
              <a:t> </a:t>
            </a:r>
            <a:r>
              <a:rPr lang="it-IT" dirty="0" err="1"/>
              <a:t>warning</a:t>
            </a:r>
            <a:r>
              <a:rPr lang="it-IT" dirty="0"/>
              <a:t> </a:t>
            </a:r>
            <a:r>
              <a:rPr lang="it-IT" dirty="0" err="1"/>
              <a:t>zones</a:t>
            </a:r>
            <a:endParaRPr lang="it-IT" dirty="0"/>
          </a:p>
          <a:p>
            <a:pPr marL="342900" indent="-342900">
              <a:buFont typeface="Arial" panose="020B0604020202020204" pitchFamily="34" charset="0"/>
              <a:buChar char="•"/>
            </a:pPr>
            <a:r>
              <a:rPr lang="en-US" dirty="0"/>
              <a:t>4</a:t>
            </a:r>
            <a:r>
              <a:rPr lang="it-IT" dirty="0"/>
              <a:t>0/70 mm </a:t>
            </a:r>
            <a:r>
              <a:rPr lang="it-IT" dirty="0" err="1"/>
              <a:t>detection</a:t>
            </a:r>
            <a:r>
              <a:rPr lang="it-IT" dirty="0"/>
              <a:t> </a:t>
            </a:r>
            <a:r>
              <a:rPr lang="it-IT" dirty="0" err="1"/>
              <a:t>capability</a:t>
            </a:r>
            <a:endParaRPr lang="it-IT" dirty="0"/>
          </a:p>
          <a:p>
            <a:pPr marL="342900" indent="-342900">
              <a:buFont typeface="Arial" panose="020B0604020202020204" pitchFamily="34" charset="0"/>
              <a:buChar char="•"/>
            </a:pPr>
            <a:r>
              <a:rPr lang="en-US" dirty="0"/>
              <a:t>M</a:t>
            </a:r>
            <a:r>
              <a:rPr lang="it-IT" dirty="0" err="1"/>
              <a:t>uting</a:t>
            </a:r>
            <a:r>
              <a:rPr lang="it-IT" dirty="0"/>
              <a:t> and </a:t>
            </a:r>
            <a:r>
              <a:rPr lang="it-IT" dirty="0" err="1"/>
              <a:t>Override</a:t>
            </a:r>
            <a:endParaRPr lang="it-IT" dirty="0"/>
          </a:p>
          <a:p>
            <a:pPr marL="342900" indent="-342900">
              <a:buFont typeface="Arial" panose="020B0604020202020204" pitchFamily="34" charset="0"/>
              <a:buChar char="•"/>
            </a:pPr>
            <a:endParaRPr lang="it-IT" dirty="0"/>
          </a:p>
        </p:txBody>
      </p:sp>
    </p:spTree>
    <p:extLst>
      <p:ext uri="{BB962C8B-B14F-4D97-AF65-F5344CB8AC3E}">
        <p14:creationId xmlns:p14="http://schemas.microsoft.com/office/powerpoint/2010/main" val="100754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bwMode="auto">
          <a:xfrm>
            <a:off x="1052431" y="374999"/>
            <a:ext cx="74263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kern="1200">
                <a:solidFill>
                  <a:srgbClr val="002596"/>
                </a:solidFill>
                <a:latin typeface="Lucida Sans"/>
                <a:ea typeface="Lucida Sans"/>
                <a:cs typeface="Lucida Sans"/>
              </a:defRPr>
            </a:lvl1pPr>
            <a:lvl2pPr algn="l" rtl="0" eaLnBrk="0" fontAlgn="base" hangingPunct="0">
              <a:spcBef>
                <a:spcPct val="0"/>
              </a:spcBef>
              <a:spcAft>
                <a:spcPct val="0"/>
              </a:spcAft>
              <a:defRPr sz="3200">
                <a:solidFill>
                  <a:srgbClr val="002596"/>
                </a:solidFill>
                <a:latin typeface="Lucida Sans"/>
                <a:ea typeface="Lucida Sans"/>
                <a:cs typeface="Lucida Sans"/>
              </a:defRPr>
            </a:lvl2pPr>
            <a:lvl3pPr algn="l" rtl="0" eaLnBrk="0" fontAlgn="base" hangingPunct="0">
              <a:spcBef>
                <a:spcPct val="0"/>
              </a:spcBef>
              <a:spcAft>
                <a:spcPct val="0"/>
              </a:spcAft>
              <a:defRPr sz="3200">
                <a:solidFill>
                  <a:srgbClr val="002596"/>
                </a:solidFill>
                <a:latin typeface="Lucida Sans"/>
                <a:ea typeface="Lucida Sans"/>
                <a:cs typeface="Lucida Sans"/>
              </a:defRPr>
            </a:lvl3pPr>
            <a:lvl4pPr algn="l" rtl="0" eaLnBrk="0" fontAlgn="base" hangingPunct="0">
              <a:spcBef>
                <a:spcPct val="0"/>
              </a:spcBef>
              <a:spcAft>
                <a:spcPct val="0"/>
              </a:spcAft>
              <a:defRPr sz="3200">
                <a:solidFill>
                  <a:srgbClr val="002596"/>
                </a:solidFill>
                <a:latin typeface="Lucida Sans"/>
                <a:ea typeface="Lucida Sans"/>
                <a:cs typeface="Lucida Sans"/>
              </a:defRPr>
            </a:lvl4pPr>
            <a:lvl5pPr algn="l" rtl="0" eaLnBrk="0" fontAlgn="base" hangingPunct="0">
              <a:spcBef>
                <a:spcPct val="0"/>
              </a:spcBef>
              <a:spcAft>
                <a:spcPct val="0"/>
              </a:spcAft>
              <a:defRPr sz="3200">
                <a:solidFill>
                  <a:srgbClr val="002596"/>
                </a:solidFill>
                <a:latin typeface="Lucida Sans"/>
                <a:ea typeface="Lucida Sans"/>
                <a:cs typeface="Lucida Sans"/>
              </a:defRPr>
            </a:lvl5pPr>
            <a:lvl6pPr marL="457200" algn="l" rtl="0" fontAlgn="base">
              <a:spcBef>
                <a:spcPct val="0"/>
              </a:spcBef>
              <a:spcAft>
                <a:spcPct val="0"/>
              </a:spcAft>
              <a:defRPr sz="3200">
                <a:solidFill>
                  <a:srgbClr val="002596"/>
                </a:solidFill>
                <a:latin typeface="Lucida Sans"/>
                <a:ea typeface="Lucida Sans"/>
                <a:cs typeface="Lucida Sans"/>
              </a:defRPr>
            </a:lvl6pPr>
            <a:lvl7pPr marL="914400" algn="l" rtl="0" fontAlgn="base">
              <a:spcBef>
                <a:spcPct val="0"/>
              </a:spcBef>
              <a:spcAft>
                <a:spcPct val="0"/>
              </a:spcAft>
              <a:defRPr sz="3200">
                <a:solidFill>
                  <a:srgbClr val="002596"/>
                </a:solidFill>
                <a:latin typeface="Lucida Sans"/>
                <a:ea typeface="Lucida Sans"/>
                <a:cs typeface="Lucida Sans"/>
              </a:defRPr>
            </a:lvl7pPr>
            <a:lvl8pPr marL="1371600" algn="l" rtl="0" fontAlgn="base">
              <a:spcBef>
                <a:spcPct val="0"/>
              </a:spcBef>
              <a:spcAft>
                <a:spcPct val="0"/>
              </a:spcAft>
              <a:defRPr sz="3200">
                <a:solidFill>
                  <a:srgbClr val="002596"/>
                </a:solidFill>
                <a:latin typeface="Lucida Sans"/>
                <a:ea typeface="Lucida Sans"/>
                <a:cs typeface="Lucida Sans"/>
              </a:defRPr>
            </a:lvl8pPr>
            <a:lvl9pPr marL="1828800" algn="l" rtl="0" fontAlgn="base">
              <a:spcBef>
                <a:spcPct val="0"/>
              </a:spcBef>
              <a:spcAft>
                <a:spcPct val="0"/>
              </a:spcAft>
              <a:defRPr sz="3200">
                <a:solidFill>
                  <a:srgbClr val="002596"/>
                </a:solidFill>
                <a:latin typeface="Lucida Sans"/>
                <a:ea typeface="Lucida Sans"/>
                <a:cs typeface="Lucida Sans"/>
              </a:defRPr>
            </a:lvl9pPr>
          </a:lstStyle>
          <a:p>
            <a:r>
              <a:rPr lang="it-IT" sz="2800" dirty="0"/>
              <a:t>Master-Slave connection</a:t>
            </a:r>
          </a:p>
        </p:txBody>
      </p:sp>
      <p:pic>
        <p:nvPicPr>
          <p:cNvPr id="10" name="Immagine 9">
            <a:extLst>
              <a:ext uri="{FF2B5EF4-FFF2-40B4-BE49-F238E27FC236}">
                <a16:creationId xmlns:a16="http://schemas.microsoft.com/office/drawing/2014/main" id="{25DD03D1-4F3B-408E-867E-3608F8E47F85}"/>
              </a:ext>
            </a:extLst>
          </p:cNvPr>
          <p:cNvPicPr>
            <a:picLocks noChangeAspect="1"/>
          </p:cNvPicPr>
          <p:nvPr/>
        </p:nvPicPr>
        <p:blipFill>
          <a:blip r:embed="rId2"/>
          <a:stretch>
            <a:fillRect/>
          </a:stretch>
        </p:blipFill>
        <p:spPr>
          <a:xfrm>
            <a:off x="2123728" y="4243108"/>
            <a:ext cx="5609703" cy="2335599"/>
          </a:xfrm>
          <a:prstGeom prst="rect">
            <a:avLst/>
          </a:prstGeom>
        </p:spPr>
      </p:pic>
      <p:sp>
        <p:nvSpPr>
          <p:cNvPr id="11" name="Rettangolo 10">
            <a:extLst>
              <a:ext uri="{FF2B5EF4-FFF2-40B4-BE49-F238E27FC236}">
                <a16:creationId xmlns:a16="http://schemas.microsoft.com/office/drawing/2014/main" id="{12A93FC5-899E-4874-8594-335A4B4DD781}"/>
              </a:ext>
            </a:extLst>
          </p:cNvPr>
          <p:cNvSpPr/>
          <p:nvPr/>
        </p:nvSpPr>
        <p:spPr>
          <a:xfrm>
            <a:off x="728428" y="908720"/>
            <a:ext cx="8415572" cy="3354765"/>
          </a:xfrm>
          <a:prstGeom prst="rect">
            <a:avLst/>
          </a:prstGeom>
        </p:spPr>
        <p:txBody>
          <a:bodyPr wrap="square">
            <a:spAutoFit/>
          </a:bodyPr>
          <a:lstStyle/>
          <a:p>
            <a:r>
              <a:rPr lang="en-US" dirty="0"/>
              <a:t>Safe Ethernet-based connection between 1 Master (SLS-M5) and up to 3 Slaves (SLS-R5):</a:t>
            </a:r>
            <a:endParaRPr lang="it-IT" dirty="0"/>
          </a:p>
          <a:p>
            <a:r>
              <a:rPr lang="en-US" dirty="0"/>
              <a:t> </a:t>
            </a:r>
            <a:endParaRPr lang="it-IT" dirty="0"/>
          </a:p>
          <a:p>
            <a:pPr marL="342900" indent="-342900">
              <a:buFont typeface="Arial" panose="020B0604020202020204" pitchFamily="34" charset="0"/>
              <a:buChar char="•"/>
            </a:pPr>
            <a:r>
              <a:rPr lang="en-US" sz="2000" dirty="0"/>
              <a:t>The complete system can be powered up, connected to the rest of the safety control system, programmed and monitored through the Master Ethernet port.</a:t>
            </a:r>
            <a:endParaRPr lang="it-IT" sz="2000" dirty="0"/>
          </a:p>
          <a:p>
            <a:pPr marL="342900" indent="-342900">
              <a:buFont typeface="Arial" panose="020B0604020202020204" pitchFamily="34" charset="0"/>
              <a:buChar char="•"/>
            </a:pPr>
            <a:r>
              <a:rPr lang="en-US" sz="2000" dirty="0"/>
              <a:t>Safety and Warning zone can be split over Master and Slaves.</a:t>
            </a:r>
            <a:endParaRPr lang="it-IT" sz="2000" dirty="0"/>
          </a:p>
          <a:p>
            <a:pPr marL="342900" indent="-342900">
              <a:buFont typeface="Arial" panose="020B0604020202020204" pitchFamily="34" charset="0"/>
              <a:buChar char="•"/>
            </a:pPr>
            <a:r>
              <a:rPr lang="en-US" sz="2000" dirty="0"/>
              <a:t>During the operation, the zone set changes of the Master are safely and seamlessly synchronized with the zone set changes of the Slaves.</a:t>
            </a:r>
            <a:endParaRPr lang="it-IT" sz="2000" dirty="0"/>
          </a:p>
        </p:txBody>
      </p:sp>
      <p:sp>
        <p:nvSpPr>
          <p:cNvPr id="12" name="Esplosione: 8 punte 11">
            <a:extLst>
              <a:ext uri="{FF2B5EF4-FFF2-40B4-BE49-F238E27FC236}">
                <a16:creationId xmlns:a16="http://schemas.microsoft.com/office/drawing/2014/main" id="{BA514E67-A79D-48A6-B452-275EC37108FC}"/>
              </a:ext>
            </a:extLst>
          </p:cNvPr>
          <p:cNvSpPr/>
          <p:nvPr/>
        </p:nvSpPr>
        <p:spPr>
          <a:xfrm>
            <a:off x="7530356" y="188640"/>
            <a:ext cx="1584176" cy="74762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213578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bwMode="auto">
          <a:xfrm>
            <a:off x="1052431" y="374999"/>
            <a:ext cx="74263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kern="1200">
                <a:solidFill>
                  <a:srgbClr val="002596"/>
                </a:solidFill>
                <a:latin typeface="Lucida Sans"/>
                <a:ea typeface="Lucida Sans"/>
                <a:cs typeface="Lucida Sans"/>
              </a:defRPr>
            </a:lvl1pPr>
            <a:lvl2pPr algn="l" rtl="0" eaLnBrk="0" fontAlgn="base" hangingPunct="0">
              <a:spcBef>
                <a:spcPct val="0"/>
              </a:spcBef>
              <a:spcAft>
                <a:spcPct val="0"/>
              </a:spcAft>
              <a:defRPr sz="3200">
                <a:solidFill>
                  <a:srgbClr val="002596"/>
                </a:solidFill>
                <a:latin typeface="Lucida Sans"/>
                <a:ea typeface="Lucida Sans"/>
                <a:cs typeface="Lucida Sans"/>
              </a:defRPr>
            </a:lvl2pPr>
            <a:lvl3pPr algn="l" rtl="0" eaLnBrk="0" fontAlgn="base" hangingPunct="0">
              <a:spcBef>
                <a:spcPct val="0"/>
              </a:spcBef>
              <a:spcAft>
                <a:spcPct val="0"/>
              </a:spcAft>
              <a:defRPr sz="3200">
                <a:solidFill>
                  <a:srgbClr val="002596"/>
                </a:solidFill>
                <a:latin typeface="Lucida Sans"/>
                <a:ea typeface="Lucida Sans"/>
                <a:cs typeface="Lucida Sans"/>
              </a:defRPr>
            </a:lvl3pPr>
            <a:lvl4pPr algn="l" rtl="0" eaLnBrk="0" fontAlgn="base" hangingPunct="0">
              <a:spcBef>
                <a:spcPct val="0"/>
              </a:spcBef>
              <a:spcAft>
                <a:spcPct val="0"/>
              </a:spcAft>
              <a:defRPr sz="3200">
                <a:solidFill>
                  <a:srgbClr val="002596"/>
                </a:solidFill>
                <a:latin typeface="Lucida Sans"/>
                <a:ea typeface="Lucida Sans"/>
                <a:cs typeface="Lucida Sans"/>
              </a:defRPr>
            </a:lvl4pPr>
            <a:lvl5pPr algn="l" rtl="0" eaLnBrk="0" fontAlgn="base" hangingPunct="0">
              <a:spcBef>
                <a:spcPct val="0"/>
              </a:spcBef>
              <a:spcAft>
                <a:spcPct val="0"/>
              </a:spcAft>
              <a:defRPr sz="3200">
                <a:solidFill>
                  <a:srgbClr val="002596"/>
                </a:solidFill>
                <a:latin typeface="Lucida Sans"/>
                <a:ea typeface="Lucida Sans"/>
                <a:cs typeface="Lucida Sans"/>
              </a:defRPr>
            </a:lvl5pPr>
            <a:lvl6pPr marL="457200" algn="l" rtl="0" fontAlgn="base">
              <a:spcBef>
                <a:spcPct val="0"/>
              </a:spcBef>
              <a:spcAft>
                <a:spcPct val="0"/>
              </a:spcAft>
              <a:defRPr sz="3200">
                <a:solidFill>
                  <a:srgbClr val="002596"/>
                </a:solidFill>
                <a:latin typeface="Lucida Sans"/>
                <a:ea typeface="Lucida Sans"/>
                <a:cs typeface="Lucida Sans"/>
              </a:defRPr>
            </a:lvl6pPr>
            <a:lvl7pPr marL="914400" algn="l" rtl="0" fontAlgn="base">
              <a:spcBef>
                <a:spcPct val="0"/>
              </a:spcBef>
              <a:spcAft>
                <a:spcPct val="0"/>
              </a:spcAft>
              <a:defRPr sz="3200">
                <a:solidFill>
                  <a:srgbClr val="002596"/>
                </a:solidFill>
                <a:latin typeface="Lucida Sans"/>
                <a:ea typeface="Lucida Sans"/>
                <a:cs typeface="Lucida Sans"/>
              </a:defRPr>
            </a:lvl7pPr>
            <a:lvl8pPr marL="1371600" algn="l" rtl="0" fontAlgn="base">
              <a:spcBef>
                <a:spcPct val="0"/>
              </a:spcBef>
              <a:spcAft>
                <a:spcPct val="0"/>
              </a:spcAft>
              <a:defRPr sz="3200">
                <a:solidFill>
                  <a:srgbClr val="002596"/>
                </a:solidFill>
                <a:latin typeface="Lucida Sans"/>
                <a:ea typeface="Lucida Sans"/>
                <a:cs typeface="Lucida Sans"/>
              </a:defRPr>
            </a:lvl8pPr>
            <a:lvl9pPr marL="1828800" algn="l" rtl="0" fontAlgn="base">
              <a:spcBef>
                <a:spcPct val="0"/>
              </a:spcBef>
              <a:spcAft>
                <a:spcPct val="0"/>
              </a:spcAft>
              <a:defRPr sz="3200">
                <a:solidFill>
                  <a:srgbClr val="002596"/>
                </a:solidFill>
                <a:latin typeface="Lucida Sans"/>
                <a:ea typeface="Lucida Sans"/>
                <a:cs typeface="Lucida Sans"/>
              </a:defRPr>
            </a:lvl9pPr>
          </a:lstStyle>
          <a:p>
            <a:r>
              <a:rPr lang="it-IT" sz="2800" dirty="0" err="1"/>
              <a:t>Increased</a:t>
            </a:r>
            <a:r>
              <a:rPr lang="it-IT" sz="2800" dirty="0"/>
              <a:t> </a:t>
            </a:r>
            <a:r>
              <a:rPr lang="it-IT" sz="2800" dirty="0" err="1"/>
              <a:t>number</a:t>
            </a:r>
            <a:r>
              <a:rPr lang="it-IT" sz="2800" dirty="0"/>
              <a:t> of Zone Sets and I/Os</a:t>
            </a:r>
          </a:p>
        </p:txBody>
      </p:sp>
      <p:sp>
        <p:nvSpPr>
          <p:cNvPr id="2" name="Rettangolo 1">
            <a:extLst>
              <a:ext uri="{FF2B5EF4-FFF2-40B4-BE49-F238E27FC236}">
                <a16:creationId xmlns:a16="http://schemas.microsoft.com/office/drawing/2014/main" id="{88088043-7544-482A-A807-C0CB810764F2}"/>
              </a:ext>
            </a:extLst>
          </p:cNvPr>
          <p:cNvSpPr/>
          <p:nvPr/>
        </p:nvSpPr>
        <p:spPr>
          <a:xfrm>
            <a:off x="1044275" y="1281044"/>
            <a:ext cx="8227236" cy="2769989"/>
          </a:xfrm>
          <a:prstGeom prst="rect">
            <a:avLst/>
          </a:prstGeom>
        </p:spPr>
        <p:txBody>
          <a:bodyPr wrap="square">
            <a:spAutoFit/>
          </a:bodyPr>
          <a:lstStyle/>
          <a:p>
            <a:r>
              <a:rPr lang="en-US" dirty="0"/>
              <a:t>Increased number of Zone Sets (SLS-M):</a:t>
            </a:r>
            <a:endParaRPr lang="it-IT" dirty="0"/>
          </a:p>
          <a:p>
            <a:r>
              <a:rPr lang="en-US" dirty="0"/>
              <a:t> </a:t>
            </a:r>
            <a:endParaRPr lang="it-IT" dirty="0"/>
          </a:p>
          <a:p>
            <a:r>
              <a:rPr lang="en-US" sz="1800" dirty="0"/>
              <a:t>Up to 3 Zone Sets composed of 1 Safe and 2 Warning Zones</a:t>
            </a:r>
            <a:endParaRPr lang="it-IT" sz="1800" dirty="0"/>
          </a:p>
          <a:p>
            <a:r>
              <a:rPr lang="en-US" sz="1800" dirty="0"/>
              <a:t>Up to 6 Zone Sets composed of 1 Safe and 1 Warning Zone</a:t>
            </a:r>
            <a:endParaRPr lang="it-IT" sz="1800" dirty="0"/>
          </a:p>
          <a:p>
            <a:r>
              <a:rPr lang="en-US" sz="1800" dirty="0"/>
              <a:t>Up to 10 Zone Sets composed of 1 Safe Zone.</a:t>
            </a:r>
            <a:endParaRPr lang="it-IT" sz="1800" dirty="0"/>
          </a:p>
          <a:p>
            <a:r>
              <a:rPr lang="en-US" sz="1800" dirty="0"/>
              <a:t> </a:t>
            </a:r>
          </a:p>
          <a:p>
            <a:endParaRPr lang="it-IT" sz="1800" dirty="0"/>
          </a:p>
          <a:p>
            <a:r>
              <a:rPr lang="en-US" sz="1800" dirty="0"/>
              <a:t>12-pins or 8-pins M12 connector for digital I/O and power supply, according to application needs</a:t>
            </a:r>
            <a:endParaRPr lang="it-IT" sz="1800" dirty="0"/>
          </a:p>
        </p:txBody>
      </p:sp>
      <p:sp>
        <p:nvSpPr>
          <p:cNvPr id="6" name="Esplosione: 8 punte 5">
            <a:extLst>
              <a:ext uri="{FF2B5EF4-FFF2-40B4-BE49-F238E27FC236}">
                <a16:creationId xmlns:a16="http://schemas.microsoft.com/office/drawing/2014/main" id="{9864D200-D5DB-42F3-83B2-6E1BAE1C13B7}"/>
              </a:ext>
            </a:extLst>
          </p:cNvPr>
          <p:cNvSpPr/>
          <p:nvPr/>
        </p:nvSpPr>
        <p:spPr>
          <a:xfrm>
            <a:off x="7452320" y="908720"/>
            <a:ext cx="1584176" cy="1008112"/>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NEW</a:t>
            </a:r>
            <a:endParaRPr lang="it-IT" dirty="0">
              <a:solidFill>
                <a:srgbClr val="FF0000"/>
              </a:solidFill>
            </a:endParaRPr>
          </a:p>
        </p:txBody>
      </p:sp>
    </p:spTree>
    <p:extLst>
      <p:ext uri="{BB962C8B-B14F-4D97-AF65-F5344CB8AC3E}">
        <p14:creationId xmlns:p14="http://schemas.microsoft.com/office/powerpoint/2010/main" val="1110086988"/>
      </p:ext>
    </p:extLst>
  </p:cSld>
  <p:clrMapOvr>
    <a:masterClrMapping/>
  </p:clrMapOvr>
</p:sld>
</file>

<file path=ppt/theme/theme1.xml><?xml version="1.0" encoding="utf-8"?>
<a:theme xmlns:a="http://schemas.openxmlformats.org/drawingml/2006/main" name="DatalogicADC">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talogicADC">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atalogicADC">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atalogic Template 2017-confidential restricted_internal">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talogic Template 2017-confidential restricted_internal.potx" id="{6F401977-2197-41F9-B2BD-ED9B47B38E2D}" vid="{4E4B5B20-AB45-4409-ABC0-E2D1487321E7}"/>
    </a:ext>
  </a:ext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Datalogic PPT template 2013 - Final</Template>
  <TotalTime>7497</TotalTime>
  <Words>3459</Words>
  <Application>Microsoft Office PowerPoint</Application>
  <PresentationFormat>On-screen Show (4:3)</PresentationFormat>
  <Paragraphs>970</Paragraphs>
  <Slides>63</Slides>
  <Notes>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63</vt:i4>
      </vt:variant>
    </vt:vector>
  </HeadingPairs>
  <TitlesOfParts>
    <vt:vector size="77" baseType="lpstr">
      <vt:lpstr>Arial Unicode MS</vt:lpstr>
      <vt:lpstr>ＭＳ Ｐゴシック</vt:lpstr>
      <vt:lpstr>ＭＳ Ｐゴシック</vt:lpstr>
      <vt:lpstr>Arial</vt:lpstr>
      <vt:lpstr>Calibri</vt:lpstr>
      <vt:lpstr>Lucida Sans</vt:lpstr>
      <vt:lpstr>Lucida Sans Unicode</vt:lpstr>
      <vt:lpstr>LucidaSans Roman</vt:lpstr>
      <vt:lpstr>Wingdings</vt:lpstr>
      <vt:lpstr>DatalogicADC</vt:lpstr>
      <vt:lpstr>1_DatalogicADC</vt:lpstr>
      <vt:lpstr>2_DatalogicADC</vt:lpstr>
      <vt:lpstr>1_Datalogic Template 2017-confidential restricted_internal</vt:lpstr>
      <vt:lpstr>Worksheet</vt:lpstr>
      <vt:lpstr>SAFETY LASER SENTINEL  </vt:lpstr>
      <vt:lpstr>PowerPoint Presentation</vt:lpstr>
      <vt:lpstr>LASER SENTINEL</vt:lpstr>
      <vt:lpstr>Laser Sentinel: models differences</vt:lpstr>
      <vt:lpstr>Laser Sentinel: models differences</vt:lpstr>
      <vt:lpstr>HW Differences </vt:lpstr>
      <vt:lpstr>PowerPoint Presentation</vt:lpstr>
      <vt:lpstr>PowerPoint Presentation</vt:lpstr>
      <vt:lpstr>PowerPoint Presentation</vt:lpstr>
      <vt:lpstr>PowerPoint Presentation</vt:lpstr>
      <vt:lpstr>PowerPoint Presentation</vt:lpstr>
      <vt:lpstr>Features: 40/70 mm Detection</vt:lpstr>
      <vt:lpstr>Reference Points</vt:lpstr>
      <vt:lpstr>Features: Muting</vt:lpstr>
      <vt:lpstr>From SLS-B5 to SLS-SA T muting (Bi-directional)</vt:lpstr>
      <vt:lpstr>From SLS-B5 to SLS-SA L Muting (Mono-directional)</vt:lpstr>
      <vt:lpstr>Features: Override</vt:lpstr>
      <vt:lpstr>PowerPoint Presentation</vt:lpstr>
      <vt:lpstr>PowerPoint Presentation</vt:lpstr>
      <vt:lpstr>PowerPoint Presentation</vt:lpstr>
      <vt:lpstr>PowerPoint Presentation</vt:lpstr>
      <vt:lpstr>Horizontal Applications </vt:lpstr>
      <vt:lpstr>Horizontal Static Applications: examples</vt:lpstr>
      <vt:lpstr>Horizontal Static Applications: examples</vt:lpstr>
      <vt:lpstr>Horizontal Static Applications: examples</vt:lpstr>
      <vt:lpstr>Horizontal Applications: examples</vt:lpstr>
      <vt:lpstr>Horizontal Applications: examples</vt:lpstr>
      <vt:lpstr>Horizontal Applications: examples</vt:lpstr>
      <vt:lpstr>Horizontal Applications: examples</vt:lpstr>
      <vt:lpstr>Horizontal Applications: examples</vt:lpstr>
      <vt:lpstr>Horizontal Static Applications: examples</vt:lpstr>
      <vt:lpstr>Horizontal Applications: examples  </vt:lpstr>
      <vt:lpstr>Horizontal Applications: examples </vt:lpstr>
      <vt:lpstr>PowerPoint Presentation</vt:lpstr>
      <vt:lpstr>Vertical Applications</vt:lpstr>
      <vt:lpstr>Vertical Applications </vt:lpstr>
      <vt:lpstr>Vertical Applications </vt:lpstr>
      <vt:lpstr>Vertical Applications </vt:lpstr>
      <vt:lpstr>Moving applications</vt:lpstr>
      <vt:lpstr>Moving Applications with SLS-SA </vt:lpstr>
      <vt:lpstr>Movable applications with SLS-M </vt:lpstr>
      <vt:lpstr>Movable Applications with SLS-M </vt:lpstr>
      <vt:lpstr>PowerPoint Presentation</vt:lpstr>
      <vt:lpstr>Selling Against</vt:lpstr>
      <vt:lpstr>SICK S3000</vt:lpstr>
      <vt:lpstr>SICK  S300 mini</vt:lpstr>
      <vt:lpstr>SICK  Microscan 3</vt:lpstr>
      <vt:lpstr>LEUZE  RSL</vt:lpstr>
      <vt:lpstr>KEYENCE SZ</vt:lpstr>
      <vt:lpstr>KEYENCE  SZ-V</vt:lpstr>
      <vt:lpstr>HOKUYO  UAM-05LP-T301</vt:lpstr>
      <vt:lpstr>OMRON  OS32C</vt:lpstr>
      <vt:lpstr>PowerPoint Presentation</vt:lpstr>
      <vt:lpstr>Optic Architecture</vt:lpstr>
      <vt:lpstr>PowerPoint Presentation</vt:lpstr>
      <vt:lpstr>PowerPoint Presentation</vt:lpstr>
      <vt:lpstr>Available Zones</vt:lpstr>
      <vt:lpstr>PowerPoint Presentation</vt:lpstr>
      <vt:lpstr>Target Applications</vt:lpstr>
      <vt:lpstr>PowerPoint Presentation</vt:lpstr>
      <vt:lpstr>PowerPoint Presentation</vt:lpstr>
      <vt:lpstr>PowerPoint Presentation</vt:lpstr>
      <vt:lpstr>PowerPoint Presentation</vt:lpstr>
    </vt:vector>
  </TitlesOfParts>
  <Company>DATALOGIC AUTOMATION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Paolo.Zanetta@datalogic.com</dc:creator>
  <cp:lastModifiedBy>Ferguson, Ric</cp:lastModifiedBy>
  <cp:revision>452</cp:revision>
  <dcterms:created xsi:type="dcterms:W3CDTF">2012-10-22T14:31:08Z</dcterms:created>
  <dcterms:modified xsi:type="dcterms:W3CDTF">2018-12-05T14:29:31Z</dcterms:modified>
</cp:coreProperties>
</file>